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Comfortaa Light"/>
      <p:regular r:id="rId15"/>
      <p:bold r:id="rId16"/>
    </p:embeddedFont>
    <p:embeddedFont>
      <p:font typeface="Barlow"/>
      <p:regular r:id="rId17"/>
      <p:bold r:id="rId18"/>
      <p:italic r:id="rId19"/>
      <p:boldItalic r:id="rId20"/>
    </p:embeddedFont>
    <p:embeddedFont>
      <p:font typeface="Comfortaa"/>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arlow-boldItalic.fntdata"/><Relationship Id="rId22" Type="http://schemas.openxmlformats.org/officeDocument/2006/relationships/font" Target="fonts/Comfortaa-bold.fntdata"/><Relationship Id="rId21" Type="http://schemas.openxmlformats.org/officeDocument/2006/relationships/font" Target="fonts/Comforta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ComfortaaLight-regular.fntdata"/><Relationship Id="rId14" Type="http://schemas.openxmlformats.org/officeDocument/2006/relationships/slide" Target="slides/slide10.xml"/><Relationship Id="rId17" Type="http://schemas.openxmlformats.org/officeDocument/2006/relationships/font" Target="fonts/Barlow-regular.fntdata"/><Relationship Id="rId16" Type="http://schemas.openxmlformats.org/officeDocument/2006/relationships/font" Target="fonts/ComfortaaLight-bold.fntdata"/><Relationship Id="rId19" Type="http://schemas.openxmlformats.org/officeDocument/2006/relationships/font" Target="fonts/Barlow-italic.fntdata"/><Relationship Id="rId18" Type="http://schemas.openxmlformats.org/officeDocument/2006/relationships/font" Target="fonts/Barl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581292427aadd3b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81292427aadd3b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856a1a837_0_7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856a1a837_0_7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f3cfa22a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f3cfa22a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f3cfa22a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bf3cfa22a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856a1a837_0_8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856a1a837_0_8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cedb52b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cedb52b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781d937daebf5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781d937daebf5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8781d937daebf5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781d937daebf5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f3cfa22a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f3cfa22a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724625" y="3187650"/>
            <a:ext cx="5351100" cy="39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 name="Google Shape;10;p2"/>
          <p:cNvSpPr txBox="1"/>
          <p:nvPr>
            <p:ph type="title"/>
          </p:nvPr>
        </p:nvSpPr>
        <p:spPr>
          <a:xfrm>
            <a:off x="724625" y="1556250"/>
            <a:ext cx="4998300" cy="16611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pic>
        <p:nvPicPr>
          <p:cNvPr id="11" name="Google Shape;11;p2"/>
          <p:cNvPicPr preferRelativeResize="0"/>
          <p:nvPr/>
        </p:nvPicPr>
        <p:blipFill>
          <a:blip r:embed="rId3">
            <a:alphaModFix/>
          </a:blip>
          <a:stretch>
            <a:fillRect/>
          </a:stretch>
        </p:blipFill>
        <p:spPr>
          <a:xfrm>
            <a:off x="5934075" y="-1494325"/>
            <a:ext cx="2533651" cy="75955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88850" y="1642875"/>
            <a:ext cx="2766300" cy="105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8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 name="Google Shape;50;p11"/>
          <p:cNvSpPr txBox="1"/>
          <p:nvPr>
            <p:ph idx="2" type="title"/>
          </p:nvPr>
        </p:nvSpPr>
        <p:spPr>
          <a:xfrm>
            <a:off x="2944800" y="2744625"/>
            <a:ext cx="3254400" cy="67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b="0" sz="2000">
                <a:solidFill>
                  <a:schemeClr val="lt1"/>
                </a:solidFill>
                <a:latin typeface="Barlow"/>
                <a:ea typeface="Barlow"/>
                <a:cs typeface="Barlow"/>
                <a:sym typeface="Barlow"/>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pic>
        <p:nvPicPr>
          <p:cNvPr id="51" name="Google Shape;51;p11"/>
          <p:cNvPicPr preferRelativeResize="0"/>
          <p:nvPr/>
        </p:nvPicPr>
        <p:blipFill>
          <a:blip r:embed="rId3">
            <a:alphaModFix/>
          </a:blip>
          <a:stretch>
            <a:fillRect/>
          </a:stretch>
        </p:blipFill>
        <p:spPr>
          <a:xfrm>
            <a:off x="-970287" y="-1370574"/>
            <a:ext cx="2533651" cy="7595549"/>
          </a:xfrm>
          <a:prstGeom prst="rect">
            <a:avLst/>
          </a:prstGeom>
          <a:noFill/>
          <a:ln>
            <a:noFill/>
          </a:ln>
        </p:spPr>
      </p:pic>
      <p:pic>
        <p:nvPicPr>
          <p:cNvPr id="52" name="Google Shape;52;p11"/>
          <p:cNvPicPr preferRelativeResize="0"/>
          <p:nvPr/>
        </p:nvPicPr>
        <p:blipFill>
          <a:blip r:embed="rId3">
            <a:alphaModFix/>
          </a:blip>
          <a:stretch>
            <a:fillRect/>
          </a:stretch>
        </p:blipFill>
        <p:spPr>
          <a:xfrm rot="-155126">
            <a:off x="7410612" y="-1370573"/>
            <a:ext cx="2533650" cy="75955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6" name="Google Shape;56;p13"/>
          <p:cNvSpPr txBox="1"/>
          <p:nvPr>
            <p:ph idx="1" type="subTitle"/>
          </p:nvPr>
        </p:nvSpPr>
        <p:spPr>
          <a:xfrm>
            <a:off x="1314992" y="1634375"/>
            <a:ext cx="2547000" cy="639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a:ea typeface="Barlow"/>
                <a:cs typeface="Barlow"/>
                <a:sym typeface="Barl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3"/>
          <p:cNvSpPr txBox="1"/>
          <p:nvPr>
            <p:ph hasCustomPrompt="1" idx="2" type="title"/>
          </p:nvPr>
        </p:nvSpPr>
        <p:spPr>
          <a:xfrm>
            <a:off x="758483" y="1235677"/>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 name="Google Shape;58;p13"/>
          <p:cNvSpPr txBox="1"/>
          <p:nvPr>
            <p:ph idx="3" type="subTitle"/>
          </p:nvPr>
        </p:nvSpPr>
        <p:spPr>
          <a:xfrm>
            <a:off x="1314992" y="1355825"/>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59" name="Google Shape;59;p13"/>
          <p:cNvSpPr txBox="1"/>
          <p:nvPr>
            <p:ph idx="4" type="subTitle"/>
          </p:nvPr>
        </p:nvSpPr>
        <p:spPr>
          <a:xfrm>
            <a:off x="5341117" y="1634375"/>
            <a:ext cx="25470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13"/>
          <p:cNvSpPr txBox="1"/>
          <p:nvPr>
            <p:ph hasCustomPrompt="1" idx="5" type="title"/>
          </p:nvPr>
        </p:nvSpPr>
        <p:spPr>
          <a:xfrm>
            <a:off x="4786067" y="1235677"/>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 name="Google Shape;61;p13"/>
          <p:cNvSpPr txBox="1"/>
          <p:nvPr>
            <p:ph idx="6" type="subTitle"/>
          </p:nvPr>
        </p:nvSpPr>
        <p:spPr>
          <a:xfrm>
            <a:off x="5341117" y="1355825"/>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62" name="Google Shape;62;p13"/>
          <p:cNvSpPr txBox="1"/>
          <p:nvPr>
            <p:ph idx="7" type="subTitle"/>
          </p:nvPr>
        </p:nvSpPr>
        <p:spPr>
          <a:xfrm>
            <a:off x="1314992" y="2805300"/>
            <a:ext cx="25470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3"/>
          <p:cNvSpPr txBox="1"/>
          <p:nvPr>
            <p:ph hasCustomPrompt="1" idx="8" type="title"/>
          </p:nvPr>
        </p:nvSpPr>
        <p:spPr>
          <a:xfrm>
            <a:off x="758483" y="2406608"/>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3"/>
          <p:cNvSpPr txBox="1"/>
          <p:nvPr>
            <p:ph idx="9" type="subTitle"/>
          </p:nvPr>
        </p:nvSpPr>
        <p:spPr>
          <a:xfrm>
            <a:off x="1314992" y="2526750"/>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65" name="Google Shape;65;p13"/>
          <p:cNvSpPr txBox="1"/>
          <p:nvPr>
            <p:ph idx="13" type="subTitle"/>
          </p:nvPr>
        </p:nvSpPr>
        <p:spPr>
          <a:xfrm>
            <a:off x="5341117" y="2805300"/>
            <a:ext cx="25470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 name="Google Shape;66;p13"/>
          <p:cNvSpPr txBox="1"/>
          <p:nvPr>
            <p:ph hasCustomPrompt="1" idx="14" type="title"/>
          </p:nvPr>
        </p:nvSpPr>
        <p:spPr>
          <a:xfrm>
            <a:off x="4786067" y="2406608"/>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7" name="Google Shape;67;p13"/>
          <p:cNvSpPr txBox="1"/>
          <p:nvPr>
            <p:ph idx="15" type="subTitle"/>
          </p:nvPr>
        </p:nvSpPr>
        <p:spPr>
          <a:xfrm>
            <a:off x="5341117" y="2526750"/>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68" name="Google Shape;68;p13"/>
          <p:cNvSpPr txBox="1"/>
          <p:nvPr>
            <p:ph idx="16" type="subTitle"/>
          </p:nvPr>
        </p:nvSpPr>
        <p:spPr>
          <a:xfrm>
            <a:off x="1314992" y="3976225"/>
            <a:ext cx="25470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3"/>
          <p:cNvSpPr txBox="1"/>
          <p:nvPr>
            <p:ph hasCustomPrompt="1" idx="17" type="title"/>
          </p:nvPr>
        </p:nvSpPr>
        <p:spPr>
          <a:xfrm>
            <a:off x="758483" y="3577533"/>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 name="Google Shape;70;p13"/>
          <p:cNvSpPr txBox="1"/>
          <p:nvPr>
            <p:ph idx="18" type="subTitle"/>
          </p:nvPr>
        </p:nvSpPr>
        <p:spPr>
          <a:xfrm>
            <a:off x="1314992" y="3697675"/>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71" name="Google Shape;71;p13"/>
          <p:cNvSpPr txBox="1"/>
          <p:nvPr>
            <p:ph idx="19" type="subTitle"/>
          </p:nvPr>
        </p:nvSpPr>
        <p:spPr>
          <a:xfrm>
            <a:off x="5341117" y="3976225"/>
            <a:ext cx="25470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p13"/>
          <p:cNvSpPr txBox="1"/>
          <p:nvPr>
            <p:ph hasCustomPrompt="1" idx="20" type="title"/>
          </p:nvPr>
        </p:nvSpPr>
        <p:spPr>
          <a:xfrm>
            <a:off x="4786067" y="3577533"/>
            <a:ext cx="5487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23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3"/>
          <p:cNvSpPr txBox="1"/>
          <p:nvPr>
            <p:ph idx="21" type="subTitle"/>
          </p:nvPr>
        </p:nvSpPr>
        <p:spPr>
          <a:xfrm>
            <a:off x="5341117" y="3697675"/>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pic>
        <p:nvPicPr>
          <p:cNvPr id="74" name="Google Shape;74;p13"/>
          <p:cNvPicPr preferRelativeResize="0"/>
          <p:nvPr/>
        </p:nvPicPr>
        <p:blipFill>
          <a:blip r:embed="rId3">
            <a:alphaModFix/>
          </a:blip>
          <a:stretch>
            <a:fillRect/>
          </a:stretch>
        </p:blipFill>
        <p:spPr>
          <a:xfrm rot="5400000">
            <a:off x="5295525" y="-4009175"/>
            <a:ext cx="2533651" cy="75955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s">
  <p:cSld name="CUSTOM_7">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4"/>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7" name="Google Shape;77;p14"/>
          <p:cNvSpPr txBox="1"/>
          <p:nvPr>
            <p:ph idx="1" type="subTitle"/>
          </p:nvPr>
        </p:nvSpPr>
        <p:spPr>
          <a:xfrm>
            <a:off x="1758712" y="1953300"/>
            <a:ext cx="27843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4"/>
          <p:cNvSpPr txBox="1"/>
          <p:nvPr>
            <p:ph idx="2" type="subTitle"/>
          </p:nvPr>
        </p:nvSpPr>
        <p:spPr>
          <a:xfrm>
            <a:off x="5605437" y="1953300"/>
            <a:ext cx="27843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14"/>
          <p:cNvSpPr txBox="1"/>
          <p:nvPr>
            <p:ph idx="3" type="subTitle"/>
          </p:nvPr>
        </p:nvSpPr>
        <p:spPr>
          <a:xfrm>
            <a:off x="1758712" y="3498475"/>
            <a:ext cx="27843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4"/>
          <p:cNvSpPr txBox="1"/>
          <p:nvPr>
            <p:ph idx="4" type="subTitle"/>
          </p:nvPr>
        </p:nvSpPr>
        <p:spPr>
          <a:xfrm>
            <a:off x="5605437" y="3498475"/>
            <a:ext cx="27843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4"/>
          <p:cNvSpPr txBox="1"/>
          <p:nvPr>
            <p:ph hasCustomPrompt="1" idx="5" type="title"/>
          </p:nvPr>
        </p:nvSpPr>
        <p:spPr>
          <a:xfrm>
            <a:off x="1758712" y="1572600"/>
            <a:ext cx="2784300" cy="533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2" name="Google Shape;82;p14"/>
          <p:cNvSpPr txBox="1"/>
          <p:nvPr>
            <p:ph hasCustomPrompt="1" idx="6" type="title"/>
          </p:nvPr>
        </p:nvSpPr>
        <p:spPr>
          <a:xfrm>
            <a:off x="1758712" y="3117775"/>
            <a:ext cx="2784300" cy="533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3" name="Google Shape;83;p14"/>
          <p:cNvSpPr txBox="1"/>
          <p:nvPr>
            <p:ph hasCustomPrompt="1" idx="7" type="title"/>
          </p:nvPr>
        </p:nvSpPr>
        <p:spPr>
          <a:xfrm>
            <a:off x="5605437" y="3117775"/>
            <a:ext cx="2784300" cy="533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4" name="Google Shape;84;p14"/>
          <p:cNvSpPr txBox="1"/>
          <p:nvPr>
            <p:ph hasCustomPrompt="1" idx="8" type="title"/>
          </p:nvPr>
        </p:nvSpPr>
        <p:spPr>
          <a:xfrm>
            <a:off x="5605437" y="1572600"/>
            <a:ext cx="2784300" cy="533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pic>
        <p:nvPicPr>
          <p:cNvPr id="85" name="Google Shape;85;p14"/>
          <p:cNvPicPr preferRelativeResize="0"/>
          <p:nvPr/>
        </p:nvPicPr>
        <p:blipFill>
          <a:blip r:embed="rId3">
            <a:alphaModFix/>
          </a:blip>
          <a:stretch>
            <a:fillRect/>
          </a:stretch>
        </p:blipFill>
        <p:spPr>
          <a:xfrm rot="-5400000">
            <a:off x="3489000" y="1789300"/>
            <a:ext cx="2533651" cy="759554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7_1_2">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rot="-5555126">
            <a:off x="3097600" y="-3967198"/>
            <a:ext cx="2533650" cy="7595548"/>
          </a:xfrm>
          <a:prstGeom prst="rect">
            <a:avLst/>
          </a:prstGeom>
          <a:noFill/>
          <a:ln>
            <a:noFill/>
          </a:ln>
        </p:spPr>
      </p:pic>
      <p:pic>
        <p:nvPicPr>
          <p:cNvPr id="88" name="Google Shape;88;p15"/>
          <p:cNvPicPr preferRelativeResize="0"/>
          <p:nvPr/>
        </p:nvPicPr>
        <p:blipFill>
          <a:blip r:embed="rId3">
            <a:alphaModFix/>
          </a:blip>
          <a:stretch>
            <a:fillRect/>
          </a:stretch>
        </p:blipFill>
        <p:spPr>
          <a:xfrm rot="-5400000">
            <a:off x="3641400" y="1865500"/>
            <a:ext cx="2533651" cy="7595549"/>
          </a:xfrm>
          <a:prstGeom prst="rect">
            <a:avLst/>
          </a:prstGeom>
          <a:noFill/>
          <a:ln>
            <a:noFill/>
          </a:ln>
        </p:spPr>
      </p:pic>
      <p:sp>
        <p:nvSpPr>
          <p:cNvPr id="89" name="Google Shape;89;p15"/>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0" name="Google Shape;90;p15"/>
          <p:cNvSpPr txBox="1"/>
          <p:nvPr>
            <p:ph idx="1" type="subTitle"/>
          </p:nvPr>
        </p:nvSpPr>
        <p:spPr>
          <a:xfrm>
            <a:off x="680425" y="1819500"/>
            <a:ext cx="1928700" cy="1040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5"/>
          <p:cNvSpPr txBox="1"/>
          <p:nvPr>
            <p:ph idx="2" type="subTitle"/>
          </p:nvPr>
        </p:nvSpPr>
        <p:spPr>
          <a:xfrm>
            <a:off x="680425" y="1516775"/>
            <a:ext cx="1928700" cy="30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92" name="Google Shape;92;p15"/>
          <p:cNvSpPr txBox="1"/>
          <p:nvPr>
            <p:ph idx="3" type="subTitle"/>
          </p:nvPr>
        </p:nvSpPr>
        <p:spPr>
          <a:xfrm>
            <a:off x="680425" y="3328975"/>
            <a:ext cx="1928700" cy="1040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15"/>
          <p:cNvSpPr txBox="1"/>
          <p:nvPr>
            <p:ph idx="4" type="subTitle"/>
          </p:nvPr>
        </p:nvSpPr>
        <p:spPr>
          <a:xfrm>
            <a:off x="680425" y="3026250"/>
            <a:ext cx="1928700" cy="30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94" name="Google Shape;94;p15"/>
          <p:cNvSpPr txBox="1"/>
          <p:nvPr>
            <p:ph idx="5" type="subTitle"/>
          </p:nvPr>
        </p:nvSpPr>
        <p:spPr>
          <a:xfrm>
            <a:off x="6534875" y="1819500"/>
            <a:ext cx="1928700" cy="1040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95" name="Google Shape;95;p15"/>
          <p:cNvSpPr txBox="1"/>
          <p:nvPr>
            <p:ph idx="6" type="subTitle"/>
          </p:nvPr>
        </p:nvSpPr>
        <p:spPr>
          <a:xfrm>
            <a:off x="6534875" y="1516775"/>
            <a:ext cx="19287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lgn="r">
              <a:spcBef>
                <a:spcPts val="0"/>
              </a:spcBef>
              <a:spcAft>
                <a:spcPts val="0"/>
              </a:spcAft>
              <a:buSzPts val="1800"/>
              <a:buNone/>
              <a:defRPr b="1" sz="1800"/>
            </a:lvl2pPr>
            <a:lvl3pPr lvl="2" rtl="0" algn="r">
              <a:spcBef>
                <a:spcPts val="0"/>
              </a:spcBef>
              <a:spcAft>
                <a:spcPts val="0"/>
              </a:spcAft>
              <a:buSzPts val="1800"/>
              <a:buNone/>
              <a:defRPr b="1" sz="1800"/>
            </a:lvl3pPr>
            <a:lvl4pPr lvl="3" rtl="0" algn="r">
              <a:spcBef>
                <a:spcPts val="0"/>
              </a:spcBef>
              <a:spcAft>
                <a:spcPts val="0"/>
              </a:spcAft>
              <a:buSzPts val="1800"/>
              <a:buNone/>
              <a:defRPr b="1" sz="1800"/>
            </a:lvl4pPr>
            <a:lvl5pPr lvl="4" rtl="0" algn="r">
              <a:spcBef>
                <a:spcPts val="0"/>
              </a:spcBef>
              <a:spcAft>
                <a:spcPts val="0"/>
              </a:spcAft>
              <a:buSzPts val="1800"/>
              <a:buNone/>
              <a:defRPr b="1" sz="1800"/>
            </a:lvl5pPr>
            <a:lvl6pPr lvl="5" rtl="0" algn="r">
              <a:spcBef>
                <a:spcPts val="0"/>
              </a:spcBef>
              <a:spcAft>
                <a:spcPts val="0"/>
              </a:spcAft>
              <a:buSzPts val="1800"/>
              <a:buNone/>
              <a:defRPr b="1" sz="1800"/>
            </a:lvl6pPr>
            <a:lvl7pPr lvl="6" rtl="0" algn="r">
              <a:spcBef>
                <a:spcPts val="0"/>
              </a:spcBef>
              <a:spcAft>
                <a:spcPts val="0"/>
              </a:spcAft>
              <a:buSzPts val="1800"/>
              <a:buNone/>
              <a:defRPr b="1" sz="1800"/>
            </a:lvl7pPr>
            <a:lvl8pPr lvl="7" rtl="0" algn="r">
              <a:spcBef>
                <a:spcPts val="0"/>
              </a:spcBef>
              <a:spcAft>
                <a:spcPts val="0"/>
              </a:spcAft>
              <a:buSzPts val="1800"/>
              <a:buNone/>
              <a:defRPr b="1" sz="1800"/>
            </a:lvl8pPr>
            <a:lvl9pPr lvl="8" rtl="0" algn="r">
              <a:spcBef>
                <a:spcPts val="0"/>
              </a:spcBef>
              <a:spcAft>
                <a:spcPts val="0"/>
              </a:spcAft>
              <a:buSzPts val="1800"/>
              <a:buNone/>
              <a:defRPr b="1" sz="1800"/>
            </a:lvl9pPr>
          </a:lstStyle>
          <a:p/>
        </p:txBody>
      </p:sp>
      <p:sp>
        <p:nvSpPr>
          <p:cNvPr id="96" name="Google Shape;96;p15"/>
          <p:cNvSpPr txBox="1"/>
          <p:nvPr>
            <p:ph idx="7" type="subTitle"/>
          </p:nvPr>
        </p:nvSpPr>
        <p:spPr>
          <a:xfrm>
            <a:off x="6534875" y="3328975"/>
            <a:ext cx="1928700" cy="1040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97" name="Google Shape;97;p15"/>
          <p:cNvSpPr txBox="1"/>
          <p:nvPr>
            <p:ph idx="8" type="subTitle"/>
          </p:nvPr>
        </p:nvSpPr>
        <p:spPr>
          <a:xfrm>
            <a:off x="6534875" y="3026250"/>
            <a:ext cx="19287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lgn="r">
              <a:spcBef>
                <a:spcPts val="0"/>
              </a:spcBef>
              <a:spcAft>
                <a:spcPts val="0"/>
              </a:spcAft>
              <a:buSzPts val="1800"/>
              <a:buNone/>
              <a:defRPr b="1" sz="1800"/>
            </a:lvl2pPr>
            <a:lvl3pPr lvl="2" rtl="0" algn="r">
              <a:spcBef>
                <a:spcPts val="0"/>
              </a:spcBef>
              <a:spcAft>
                <a:spcPts val="0"/>
              </a:spcAft>
              <a:buSzPts val="1800"/>
              <a:buNone/>
              <a:defRPr b="1" sz="1800"/>
            </a:lvl3pPr>
            <a:lvl4pPr lvl="3" rtl="0" algn="r">
              <a:spcBef>
                <a:spcPts val="0"/>
              </a:spcBef>
              <a:spcAft>
                <a:spcPts val="0"/>
              </a:spcAft>
              <a:buSzPts val="1800"/>
              <a:buNone/>
              <a:defRPr b="1" sz="1800"/>
            </a:lvl4pPr>
            <a:lvl5pPr lvl="4" rtl="0" algn="r">
              <a:spcBef>
                <a:spcPts val="0"/>
              </a:spcBef>
              <a:spcAft>
                <a:spcPts val="0"/>
              </a:spcAft>
              <a:buSzPts val="1800"/>
              <a:buNone/>
              <a:defRPr b="1" sz="1800"/>
            </a:lvl5pPr>
            <a:lvl6pPr lvl="5" rtl="0" algn="r">
              <a:spcBef>
                <a:spcPts val="0"/>
              </a:spcBef>
              <a:spcAft>
                <a:spcPts val="0"/>
              </a:spcAft>
              <a:buSzPts val="1800"/>
              <a:buNone/>
              <a:defRPr b="1" sz="1800"/>
            </a:lvl6pPr>
            <a:lvl7pPr lvl="6" rtl="0" algn="r">
              <a:spcBef>
                <a:spcPts val="0"/>
              </a:spcBef>
              <a:spcAft>
                <a:spcPts val="0"/>
              </a:spcAft>
              <a:buSzPts val="1800"/>
              <a:buNone/>
              <a:defRPr b="1" sz="1800"/>
            </a:lvl7pPr>
            <a:lvl8pPr lvl="7" rtl="0" algn="r">
              <a:spcBef>
                <a:spcPts val="0"/>
              </a:spcBef>
              <a:spcAft>
                <a:spcPts val="0"/>
              </a:spcAft>
              <a:buSzPts val="1800"/>
              <a:buNone/>
              <a:defRPr b="1" sz="1800"/>
            </a:lvl8pPr>
            <a:lvl9pPr lvl="8" rtl="0" algn="r">
              <a:spcBef>
                <a:spcPts val="0"/>
              </a:spcBef>
              <a:spcAft>
                <a:spcPts val="0"/>
              </a:spcAft>
              <a:buSzPts val="1800"/>
              <a:buNone/>
              <a:defRPr b="1"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_1_1">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16"/>
          <p:cNvPicPr preferRelativeResize="0"/>
          <p:nvPr/>
        </p:nvPicPr>
        <p:blipFill>
          <a:blip r:embed="rId3">
            <a:alphaModFix/>
          </a:blip>
          <a:stretch>
            <a:fillRect/>
          </a:stretch>
        </p:blipFill>
        <p:spPr>
          <a:xfrm rot="5400000">
            <a:off x="3421313" y="-7254337"/>
            <a:ext cx="4151776" cy="12446474"/>
          </a:xfrm>
          <a:prstGeom prst="rect">
            <a:avLst/>
          </a:prstGeom>
          <a:noFill/>
          <a:ln>
            <a:noFill/>
          </a:ln>
        </p:spPr>
      </p:pic>
      <p:pic>
        <p:nvPicPr>
          <p:cNvPr id="100" name="Google Shape;100;p16"/>
          <p:cNvPicPr preferRelativeResize="0"/>
          <p:nvPr/>
        </p:nvPicPr>
        <p:blipFill>
          <a:blip r:embed="rId3">
            <a:alphaModFix/>
          </a:blip>
          <a:stretch>
            <a:fillRect/>
          </a:stretch>
        </p:blipFill>
        <p:spPr>
          <a:xfrm flipH="1" rot="-5400000">
            <a:off x="1251750" y="175963"/>
            <a:ext cx="4151776" cy="12446474"/>
          </a:xfrm>
          <a:prstGeom prst="rect">
            <a:avLst/>
          </a:prstGeom>
          <a:noFill/>
          <a:ln>
            <a:noFill/>
          </a:ln>
        </p:spPr>
      </p:pic>
      <p:sp>
        <p:nvSpPr>
          <p:cNvPr id="101" name="Google Shape;101;p16"/>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2" name="Google Shape;102;p16"/>
          <p:cNvSpPr txBox="1"/>
          <p:nvPr>
            <p:ph idx="1" type="subTitle"/>
          </p:nvPr>
        </p:nvSpPr>
        <p:spPr>
          <a:xfrm>
            <a:off x="674138" y="2003225"/>
            <a:ext cx="1770300" cy="104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 name="Google Shape;103;p16"/>
          <p:cNvSpPr txBox="1"/>
          <p:nvPr>
            <p:ph idx="2" type="subTitle"/>
          </p:nvPr>
        </p:nvSpPr>
        <p:spPr>
          <a:xfrm>
            <a:off x="674138" y="1700500"/>
            <a:ext cx="17703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04" name="Google Shape;104;p16"/>
          <p:cNvSpPr txBox="1"/>
          <p:nvPr>
            <p:ph idx="3" type="subTitle"/>
          </p:nvPr>
        </p:nvSpPr>
        <p:spPr>
          <a:xfrm>
            <a:off x="2696983" y="2003225"/>
            <a:ext cx="1770300" cy="104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5" name="Google Shape;105;p16"/>
          <p:cNvSpPr txBox="1"/>
          <p:nvPr>
            <p:ph idx="4" type="subTitle"/>
          </p:nvPr>
        </p:nvSpPr>
        <p:spPr>
          <a:xfrm>
            <a:off x="2696983" y="1700500"/>
            <a:ext cx="17703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06" name="Google Shape;106;p16"/>
          <p:cNvSpPr txBox="1"/>
          <p:nvPr>
            <p:ph idx="5" type="subTitle"/>
          </p:nvPr>
        </p:nvSpPr>
        <p:spPr>
          <a:xfrm>
            <a:off x="4676717" y="2003225"/>
            <a:ext cx="1770300" cy="104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7" name="Google Shape;107;p16"/>
          <p:cNvSpPr txBox="1"/>
          <p:nvPr>
            <p:ph idx="6" type="subTitle"/>
          </p:nvPr>
        </p:nvSpPr>
        <p:spPr>
          <a:xfrm>
            <a:off x="4676717" y="1700500"/>
            <a:ext cx="17703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08" name="Google Shape;108;p16"/>
          <p:cNvSpPr txBox="1"/>
          <p:nvPr>
            <p:ph idx="7" type="subTitle"/>
          </p:nvPr>
        </p:nvSpPr>
        <p:spPr>
          <a:xfrm>
            <a:off x="6699562" y="2003225"/>
            <a:ext cx="1770300" cy="104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 name="Google Shape;109;p16"/>
          <p:cNvSpPr txBox="1"/>
          <p:nvPr>
            <p:ph idx="8" type="subTitle"/>
          </p:nvPr>
        </p:nvSpPr>
        <p:spPr>
          <a:xfrm>
            <a:off x="6699562" y="1700500"/>
            <a:ext cx="17703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7"/>
          <p:cNvSpPr txBox="1"/>
          <p:nvPr>
            <p:ph idx="1" type="subTitle"/>
          </p:nvPr>
        </p:nvSpPr>
        <p:spPr>
          <a:xfrm>
            <a:off x="1091575" y="3331000"/>
            <a:ext cx="4918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 name="Google Shape;112;p17"/>
          <p:cNvSpPr txBox="1"/>
          <p:nvPr>
            <p:ph idx="2" type="subTitle"/>
          </p:nvPr>
        </p:nvSpPr>
        <p:spPr>
          <a:xfrm>
            <a:off x="1091575" y="3028275"/>
            <a:ext cx="7327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13" name="Google Shape;113;p17"/>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a:spcBef>
                <a:spcPts val="0"/>
              </a:spcBef>
              <a:spcAft>
                <a:spcPts val="0"/>
              </a:spcAft>
              <a:buSzPts val="25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4" name="Google Shape;114;p17"/>
          <p:cNvSpPr txBox="1"/>
          <p:nvPr>
            <p:ph idx="3" type="subTitle"/>
          </p:nvPr>
        </p:nvSpPr>
        <p:spPr>
          <a:xfrm>
            <a:off x="1091575" y="1510550"/>
            <a:ext cx="4918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17"/>
          <p:cNvSpPr txBox="1"/>
          <p:nvPr>
            <p:ph idx="4" type="subTitle"/>
          </p:nvPr>
        </p:nvSpPr>
        <p:spPr>
          <a:xfrm>
            <a:off x="1091575" y="1207825"/>
            <a:ext cx="7327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16" name="Google Shape;116;p17"/>
          <p:cNvSpPr txBox="1"/>
          <p:nvPr>
            <p:ph idx="5" type="subTitle"/>
          </p:nvPr>
        </p:nvSpPr>
        <p:spPr>
          <a:xfrm>
            <a:off x="1091575" y="2420775"/>
            <a:ext cx="4918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17"/>
          <p:cNvSpPr txBox="1"/>
          <p:nvPr>
            <p:ph idx="6" type="subTitle"/>
          </p:nvPr>
        </p:nvSpPr>
        <p:spPr>
          <a:xfrm>
            <a:off x="1091575" y="2118050"/>
            <a:ext cx="7327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18" name="Google Shape;118;p17"/>
          <p:cNvSpPr txBox="1"/>
          <p:nvPr>
            <p:ph idx="7" type="subTitle"/>
          </p:nvPr>
        </p:nvSpPr>
        <p:spPr>
          <a:xfrm>
            <a:off x="1091575" y="4241250"/>
            <a:ext cx="4918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solidFill>
                  <a:schemeClr val="lt1"/>
                </a:solidFill>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9" name="Google Shape;119;p17"/>
          <p:cNvSpPr txBox="1"/>
          <p:nvPr>
            <p:ph idx="8" type="subTitle"/>
          </p:nvPr>
        </p:nvSpPr>
        <p:spPr>
          <a:xfrm>
            <a:off x="1091575" y="3938525"/>
            <a:ext cx="73278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pic>
        <p:nvPicPr>
          <p:cNvPr id="120" name="Google Shape;120;p17"/>
          <p:cNvPicPr preferRelativeResize="0"/>
          <p:nvPr/>
        </p:nvPicPr>
        <p:blipFill>
          <a:blip r:embed="rId3">
            <a:alphaModFix/>
          </a:blip>
          <a:stretch>
            <a:fillRect/>
          </a:stretch>
        </p:blipFill>
        <p:spPr>
          <a:xfrm>
            <a:off x="6276975" y="-1503850"/>
            <a:ext cx="2533651" cy="75955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18"/>
          <p:cNvPicPr preferRelativeResize="0"/>
          <p:nvPr/>
        </p:nvPicPr>
        <p:blipFill>
          <a:blip r:embed="rId3">
            <a:alphaModFix/>
          </a:blip>
          <a:stretch>
            <a:fillRect/>
          </a:stretch>
        </p:blipFill>
        <p:spPr>
          <a:xfrm rot="-5400000">
            <a:off x="6717975" y="-3848675"/>
            <a:ext cx="2533651" cy="7595549"/>
          </a:xfrm>
          <a:prstGeom prst="rect">
            <a:avLst/>
          </a:prstGeom>
          <a:noFill/>
          <a:ln>
            <a:noFill/>
          </a:ln>
        </p:spPr>
      </p:pic>
      <p:sp>
        <p:nvSpPr>
          <p:cNvPr id="123" name="Google Shape;123;p18"/>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24" name="Google Shape;124;p18"/>
          <p:cNvSpPr txBox="1"/>
          <p:nvPr>
            <p:ph idx="1" type="subTitle"/>
          </p:nvPr>
        </p:nvSpPr>
        <p:spPr>
          <a:xfrm>
            <a:off x="735425" y="3273775"/>
            <a:ext cx="21582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 name="Google Shape;125;p18"/>
          <p:cNvSpPr txBox="1"/>
          <p:nvPr>
            <p:ph idx="2" type="subTitle"/>
          </p:nvPr>
        </p:nvSpPr>
        <p:spPr>
          <a:xfrm>
            <a:off x="735425" y="2971050"/>
            <a:ext cx="21582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26" name="Google Shape;126;p18"/>
          <p:cNvSpPr txBox="1"/>
          <p:nvPr>
            <p:ph idx="3" type="subTitle"/>
          </p:nvPr>
        </p:nvSpPr>
        <p:spPr>
          <a:xfrm>
            <a:off x="6214900" y="3273775"/>
            <a:ext cx="21582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 name="Google Shape;127;p18"/>
          <p:cNvSpPr txBox="1"/>
          <p:nvPr>
            <p:ph idx="4" type="subTitle"/>
          </p:nvPr>
        </p:nvSpPr>
        <p:spPr>
          <a:xfrm>
            <a:off x="6214900" y="2971050"/>
            <a:ext cx="21582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28" name="Google Shape;128;p18"/>
          <p:cNvSpPr txBox="1"/>
          <p:nvPr>
            <p:ph idx="5" type="subTitle"/>
          </p:nvPr>
        </p:nvSpPr>
        <p:spPr>
          <a:xfrm>
            <a:off x="3492900" y="3273775"/>
            <a:ext cx="21582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 name="Google Shape;129;p18"/>
          <p:cNvSpPr txBox="1"/>
          <p:nvPr>
            <p:ph idx="6" type="subTitle"/>
          </p:nvPr>
        </p:nvSpPr>
        <p:spPr>
          <a:xfrm>
            <a:off x="3492900" y="2971050"/>
            <a:ext cx="21582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4">
    <p:bg>
      <p:bgPr>
        <a:blipFill>
          <a:blip r:embed="rId2">
            <a:alphaModFix/>
          </a:blip>
          <a:stretch>
            <a:fillRect/>
          </a:stretch>
        </a:blipFill>
      </p:bgPr>
    </p:bg>
    <p:spTree>
      <p:nvGrpSpPr>
        <p:cNvPr id="130" name="Shape 130"/>
        <p:cNvGrpSpPr/>
        <p:nvPr/>
      </p:nvGrpSpPr>
      <p:grpSpPr>
        <a:xfrm>
          <a:off x="0" y="0"/>
          <a:ext cx="0" cy="0"/>
          <a:chOff x="0" y="0"/>
          <a:chExt cx="0" cy="0"/>
        </a:xfrm>
      </p:grpSpPr>
      <p:pic>
        <p:nvPicPr>
          <p:cNvPr id="131" name="Google Shape;131;p19"/>
          <p:cNvPicPr preferRelativeResize="0"/>
          <p:nvPr/>
        </p:nvPicPr>
        <p:blipFill>
          <a:blip r:embed="rId3">
            <a:alphaModFix/>
          </a:blip>
          <a:stretch>
            <a:fillRect/>
          </a:stretch>
        </p:blipFill>
        <p:spPr>
          <a:xfrm rot="-5400000">
            <a:off x="3641400" y="1636900"/>
            <a:ext cx="2533651" cy="7595549"/>
          </a:xfrm>
          <a:prstGeom prst="rect">
            <a:avLst/>
          </a:prstGeom>
          <a:noFill/>
          <a:ln>
            <a:noFill/>
          </a:ln>
        </p:spPr>
      </p:pic>
      <p:pic>
        <p:nvPicPr>
          <p:cNvPr id="132" name="Google Shape;132;p19"/>
          <p:cNvPicPr preferRelativeResize="0"/>
          <p:nvPr/>
        </p:nvPicPr>
        <p:blipFill>
          <a:blip r:embed="rId3">
            <a:alphaModFix/>
          </a:blip>
          <a:stretch>
            <a:fillRect/>
          </a:stretch>
        </p:blipFill>
        <p:spPr>
          <a:xfrm rot="-5555126">
            <a:off x="3097600" y="-3890998"/>
            <a:ext cx="2533650" cy="7595548"/>
          </a:xfrm>
          <a:prstGeom prst="rect">
            <a:avLst/>
          </a:prstGeom>
          <a:noFill/>
          <a:ln>
            <a:noFill/>
          </a:ln>
        </p:spPr>
      </p:pic>
      <p:sp>
        <p:nvSpPr>
          <p:cNvPr id="133" name="Google Shape;133;p19"/>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4" name="Google Shape;134;p19"/>
          <p:cNvSpPr txBox="1"/>
          <p:nvPr>
            <p:ph idx="1" type="subTitle"/>
          </p:nvPr>
        </p:nvSpPr>
        <p:spPr>
          <a:xfrm>
            <a:off x="811625" y="3121350"/>
            <a:ext cx="2158200" cy="6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5" name="Google Shape;135;p19"/>
          <p:cNvSpPr txBox="1"/>
          <p:nvPr>
            <p:ph idx="2" type="subTitle"/>
          </p:nvPr>
        </p:nvSpPr>
        <p:spPr>
          <a:xfrm>
            <a:off x="811625" y="2818650"/>
            <a:ext cx="21582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3600"/>
              <a:buNone/>
              <a:defRPr b="1" sz="1800">
                <a:solidFill>
                  <a:schemeClr val="lt1"/>
                </a:solidFill>
              </a:defRPr>
            </a:lvl1pPr>
            <a:lvl2pPr lvl="1" rtl="0" algn="ctr">
              <a:spcBef>
                <a:spcPts val="0"/>
              </a:spcBef>
              <a:spcAft>
                <a:spcPts val="0"/>
              </a:spcAft>
              <a:buSzPts val="3600"/>
              <a:buNone/>
              <a:defRPr b="1" sz="3600"/>
            </a:lvl2pPr>
            <a:lvl3pPr lvl="2" rtl="0" algn="ctr">
              <a:spcBef>
                <a:spcPts val="0"/>
              </a:spcBef>
              <a:spcAft>
                <a:spcPts val="0"/>
              </a:spcAft>
              <a:buSzPts val="3600"/>
              <a:buNone/>
              <a:defRPr b="1" sz="3600"/>
            </a:lvl3pPr>
            <a:lvl4pPr lvl="3" rtl="0" algn="ctr">
              <a:spcBef>
                <a:spcPts val="0"/>
              </a:spcBef>
              <a:spcAft>
                <a:spcPts val="0"/>
              </a:spcAft>
              <a:buSzPts val="3600"/>
              <a:buNone/>
              <a:defRPr b="1" sz="3600"/>
            </a:lvl4pPr>
            <a:lvl5pPr lvl="4" rtl="0" algn="ctr">
              <a:spcBef>
                <a:spcPts val="0"/>
              </a:spcBef>
              <a:spcAft>
                <a:spcPts val="0"/>
              </a:spcAft>
              <a:buSzPts val="3600"/>
              <a:buNone/>
              <a:defRPr b="1" sz="3600"/>
            </a:lvl5pPr>
            <a:lvl6pPr lvl="5" rtl="0" algn="ctr">
              <a:spcBef>
                <a:spcPts val="0"/>
              </a:spcBef>
              <a:spcAft>
                <a:spcPts val="0"/>
              </a:spcAft>
              <a:buSzPts val="3600"/>
              <a:buNone/>
              <a:defRPr b="1" sz="3600"/>
            </a:lvl6pPr>
            <a:lvl7pPr lvl="6" rtl="0" algn="ctr">
              <a:spcBef>
                <a:spcPts val="0"/>
              </a:spcBef>
              <a:spcAft>
                <a:spcPts val="0"/>
              </a:spcAft>
              <a:buSzPts val="3600"/>
              <a:buNone/>
              <a:defRPr b="1" sz="3600"/>
            </a:lvl7pPr>
            <a:lvl8pPr lvl="7" rtl="0" algn="ctr">
              <a:spcBef>
                <a:spcPts val="0"/>
              </a:spcBef>
              <a:spcAft>
                <a:spcPts val="0"/>
              </a:spcAft>
              <a:buSzPts val="3600"/>
              <a:buNone/>
              <a:defRPr b="1" sz="3600"/>
            </a:lvl8pPr>
            <a:lvl9pPr lvl="8" rtl="0" algn="ctr">
              <a:spcBef>
                <a:spcPts val="0"/>
              </a:spcBef>
              <a:spcAft>
                <a:spcPts val="0"/>
              </a:spcAft>
              <a:buSzPts val="3600"/>
              <a:buNone/>
              <a:defRPr b="1" sz="3600"/>
            </a:lvl9pPr>
          </a:lstStyle>
          <a:p/>
        </p:txBody>
      </p:sp>
      <p:sp>
        <p:nvSpPr>
          <p:cNvPr id="136" name="Google Shape;136;p19"/>
          <p:cNvSpPr txBox="1"/>
          <p:nvPr>
            <p:ph idx="3" type="subTitle"/>
          </p:nvPr>
        </p:nvSpPr>
        <p:spPr>
          <a:xfrm>
            <a:off x="6138700" y="3121350"/>
            <a:ext cx="2158200" cy="6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 name="Google Shape;137;p19"/>
          <p:cNvSpPr txBox="1"/>
          <p:nvPr>
            <p:ph idx="4" type="subTitle"/>
          </p:nvPr>
        </p:nvSpPr>
        <p:spPr>
          <a:xfrm>
            <a:off x="6138700" y="2818650"/>
            <a:ext cx="21582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38" name="Google Shape;138;p19"/>
          <p:cNvSpPr txBox="1"/>
          <p:nvPr>
            <p:ph idx="5" type="subTitle"/>
          </p:nvPr>
        </p:nvSpPr>
        <p:spPr>
          <a:xfrm>
            <a:off x="3492900" y="3121350"/>
            <a:ext cx="2158200" cy="6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9" name="Google Shape;139;p19"/>
          <p:cNvSpPr txBox="1"/>
          <p:nvPr>
            <p:ph idx="6" type="subTitle"/>
          </p:nvPr>
        </p:nvSpPr>
        <p:spPr>
          <a:xfrm>
            <a:off x="3492900" y="2818650"/>
            <a:ext cx="21582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2400"/>
              <a:buNone/>
              <a:defRPr b="1" sz="1800">
                <a:solidFill>
                  <a:schemeClr val="lt1"/>
                </a:solidFill>
              </a:defRPr>
            </a:lvl1pPr>
            <a:lvl2pPr lvl="1" rtl="0" algn="ctr">
              <a:spcBef>
                <a:spcPts val="0"/>
              </a:spcBef>
              <a:spcAft>
                <a:spcPts val="0"/>
              </a:spcAft>
              <a:buSzPts val="2400"/>
              <a:buNone/>
              <a:defRPr b="1" sz="2400"/>
            </a:lvl2pPr>
            <a:lvl3pPr lvl="2" rtl="0" algn="ctr">
              <a:spcBef>
                <a:spcPts val="0"/>
              </a:spcBef>
              <a:spcAft>
                <a:spcPts val="0"/>
              </a:spcAft>
              <a:buSzPts val="2400"/>
              <a:buNone/>
              <a:defRPr b="1" sz="2400"/>
            </a:lvl3pPr>
            <a:lvl4pPr lvl="3" rtl="0" algn="ctr">
              <a:spcBef>
                <a:spcPts val="0"/>
              </a:spcBef>
              <a:spcAft>
                <a:spcPts val="0"/>
              </a:spcAft>
              <a:buSzPts val="2400"/>
              <a:buNone/>
              <a:defRPr b="1" sz="2400"/>
            </a:lvl4pPr>
            <a:lvl5pPr lvl="4" rtl="0" algn="ctr">
              <a:spcBef>
                <a:spcPts val="0"/>
              </a:spcBef>
              <a:spcAft>
                <a:spcPts val="0"/>
              </a:spcAft>
              <a:buSzPts val="2400"/>
              <a:buNone/>
              <a:defRPr b="1" sz="2400"/>
            </a:lvl5pPr>
            <a:lvl6pPr lvl="5" rtl="0" algn="ctr">
              <a:spcBef>
                <a:spcPts val="0"/>
              </a:spcBef>
              <a:spcAft>
                <a:spcPts val="0"/>
              </a:spcAft>
              <a:buSzPts val="2400"/>
              <a:buNone/>
              <a:defRPr b="1" sz="2400"/>
            </a:lvl6pPr>
            <a:lvl7pPr lvl="6" rtl="0" algn="ctr">
              <a:spcBef>
                <a:spcPts val="0"/>
              </a:spcBef>
              <a:spcAft>
                <a:spcPts val="0"/>
              </a:spcAft>
              <a:buSzPts val="2400"/>
              <a:buNone/>
              <a:defRPr b="1" sz="2400"/>
            </a:lvl7pPr>
            <a:lvl8pPr lvl="7" rtl="0" algn="ctr">
              <a:spcBef>
                <a:spcPts val="0"/>
              </a:spcBef>
              <a:spcAft>
                <a:spcPts val="0"/>
              </a:spcAft>
              <a:buSzPts val="2400"/>
              <a:buNone/>
              <a:defRPr b="1" sz="2400"/>
            </a:lvl8pPr>
            <a:lvl9pPr lvl="8" rtl="0" algn="ctr">
              <a:spcBef>
                <a:spcPts val="0"/>
              </a:spcBef>
              <a:spcAft>
                <a:spcPts val="0"/>
              </a:spcAft>
              <a:buSzPts val="2400"/>
              <a:buNone/>
              <a:defRPr b="1"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3">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20"/>
          <p:cNvPicPr preferRelativeResize="0"/>
          <p:nvPr/>
        </p:nvPicPr>
        <p:blipFill>
          <a:blip r:embed="rId3">
            <a:alphaModFix/>
          </a:blip>
          <a:stretch>
            <a:fillRect/>
          </a:stretch>
        </p:blipFill>
        <p:spPr>
          <a:xfrm rot="-5400000">
            <a:off x="3305175" y="-1639700"/>
            <a:ext cx="2533651" cy="7595549"/>
          </a:xfrm>
          <a:prstGeom prst="rect">
            <a:avLst/>
          </a:prstGeom>
          <a:noFill/>
          <a:ln>
            <a:noFill/>
          </a:ln>
        </p:spPr>
      </p:pic>
      <p:sp>
        <p:nvSpPr>
          <p:cNvPr id="142" name="Google Shape;142;p20"/>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3" name="Google Shape;143;p20"/>
          <p:cNvSpPr txBox="1"/>
          <p:nvPr>
            <p:ph idx="1" type="subTitle"/>
          </p:nvPr>
        </p:nvSpPr>
        <p:spPr>
          <a:xfrm>
            <a:off x="5244413" y="3558200"/>
            <a:ext cx="2158200" cy="81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20"/>
          <p:cNvSpPr txBox="1"/>
          <p:nvPr>
            <p:ph idx="2" type="subTitle"/>
          </p:nvPr>
        </p:nvSpPr>
        <p:spPr>
          <a:xfrm>
            <a:off x="5244413" y="3255475"/>
            <a:ext cx="21582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45" name="Google Shape;145;p20"/>
          <p:cNvSpPr txBox="1"/>
          <p:nvPr>
            <p:ph idx="3" type="subTitle"/>
          </p:nvPr>
        </p:nvSpPr>
        <p:spPr>
          <a:xfrm>
            <a:off x="1741388" y="3558200"/>
            <a:ext cx="2158200" cy="81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20"/>
          <p:cNvSpPr txBox="1"/>
          <p:nvPr>
            <p:ph idx="4" type="subTitle"/>
          </p:nvPr>
        </p:nvSpPr>
        <p:spPr>
          <a:xfrm>
            <a:off x="1741388" y="3255475"/>
            <a:ext cx="21582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ph idx="1" type="subTitle"/>
          </p:nvPr>
        </p:nvSpPr>
        <p:spPr>
          <a:xfrm>
            <a:off x="741975" y="3145019"/>
            <a:ext cx="2677500" cy="65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p3"/>
          <p:cNvSpPr txBox="1"/>
          <p:nvPr>
            <p:ph type="title"/>
          </p:nvPr>
        </p:nvSpPr>
        <p:spPr>
          <a:xfrm>
            <a:off x="759300" y="2258906"/>
            <a:ext cx="4476300" cy="8670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 name="Google Shape;15;p3"/>
          <p:cNvSpPr txBox="1"/>
          <p:nvPr/>
        </p:nvSpPr>
        <p:spPr>
          <a:xfrm>
            <a:off x="796050" y="616200"/>
            <a:ext cx="9219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800">
              <a:solidFill>
                <a:srgbClr val="FFFFFF"/>
              </a:solidFill>
              <a:latin typeface="Comfortaa"/>
              <a:ea typeface="Comfortaa"/>
              <a:cs typeface="Comfortaa"/>
              <a:sym typeface="Comfortaa"/>
            </a:endParaRPr>
          </a:p>
        </p:txBody>
      </p:sp>
      <p:sp>
        <p:nvSpPr>
          <p:cNvPr id="16" name="Google Shape;16;p3"/>
          <p:cNvSpPr txBox="1"/>
          <p:nvPr>
            <p:ph hasCustomPrompt="1" idx="2" type="title"/>
          </p:nvPr>
        </p:nvSpPr>
        <p:spPr>
          <a:xfrm>
            <a:off x="759300" y="1347481"/>
            <a:ext cx="1014000" cy="867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6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17" name="Google Shape;17;p3"/>
          <p:cNvPicPr preferRelativeResize="0"/>
          <p:nvPr/>
        </p:nvPicPr>
        <p:blipFill>
          <a:blip r:embed="rId3">
            <a:alphaModFix/>
          </a:blip>
          <a:stretch>
            <a:fillRect/>
          </a:stretch>
        </p:blipFill>
        <p:spPr>
          <a:xfrm>
            <a:off x="5382225" y="-1466025"/>
            <a:ext cx="2533651" cy="759554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4_3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1"/>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9" name="Google Shape;149;p21"/>
          <p:cNvSpPr txBox="1"/>
          <p:nvPr>
            <p:ph idx="1" type="subTitle"/>
          </p:nvPr>
        </p:nvSpPr>
        <p:spPr>
          <a:xfrm>
            <a:off x="5545350" y="4053500"/>
            <a:ext cx="21582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1"/>
          <p:cNvSpPr txBox="1"/>
          <p:nvPr>
            <p:ph idx="2" type="subTitle"/>
          </p:nvPr>
        </p:nvSpPr>
        <p:spPr>
          <a:xfrm>
            <a:off x="4943250" y="3750775"/>
            <a:ext cx="33624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51" name="Google Shape;151;p21"/>
          <p:cNvSpPr txBox="1"/>
          <p:nvPr>
            <p:ph idx="3" type="subTitle"/>
          </p:nvPr>
        </p:nvSpPr>
        <p:spPr>
          <a:xfrm>
            <a:off x="1380300" y="4053500"/>
            <a:ext cx="21582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2" name="Google Shape;152;p21"/>
          <p:cNvSpPr txBox="1"/>
          <p:nvPr>
            <p:ph idx="4" type="subTitle"/>
          </p:nvPr>
        </p:nvSpPr>
        <p:spPr>
          <a:xfrm>
            <a:off x="838350" y="3750775"/>
            <a:ext cx="32421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4_2">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id="154" name="Google Shape;154;p22"/>
          <p:cNvPicPr preferRelativeResize="0"/>
          <p:nvPr/>
        </p:nvPicPr>
        <p:blipFill>
          <a:blip r:embed="rId3">
            <a:alphaModFix/>
          </a:blip>
          <a:stretch>
            <a:fillRect/>
          </a:stretch>
        </p:blipFill>
        <p:spPr>
          <a:xfrm rot="-5555126">
            <a:off x="5078800" y="-3890998"/>
            <a:ext cx="2533650" cy="7595548"/>
          </a:xfrm>
          <a:prstGeom prst="rect">
            <a:avLst/>
          </a:prstGeom>
          <a:noFill/>
          <a:ln>
            <a:noFill/>
          </a:ln>
        </p:spPr>
      </p:pic>
      <p:sp>
        <p:nvSpPr>
          <p:cNvPr id="155" name="Google Shape;155;p22"/>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6" name="Google Shape;156;p22"/>
          <p:cNvSpPr txBox="1"/>
          <p:nvPr>
            <p:ph idx="1" type="subTitle"/>
          </p:nvPr>
        </p:nvSpPr>
        <p:spPr>
          <a:xfrm>
            <a:off x="689900" y="22272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7" name="Google Shape;157;p22"/>
          <p:cNvSpPr txBox="1"/>
          <p:nvPr>
            <p:ph idx="2" type="subTitle"/>
          </p:nvPr>
        </p:nvSpPr>
        <p:spPr>
          <a:xfrm>
            <a:off x="689900" y="19245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58" name="Google Shape;158;p22"/>
          <p:cNvSpPr txBox="1"/>
          <p:nvPr>
            <p:ph idx="3" type="subTitle"/>
          </p:nvPr>
        </p:nvSpPr>
        <p:spPr>
          <a:xfrm>
            <a:off x="3309456" y="22272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9" name="Google Shape;159;p22"/>
          <p:cNvSpPr txBox="1"/>
          <p:nvPr>
            <p:ph idx="4" type="subTitle"/>
          </p:nvPr>
        </p:nvSpPr>
        <p:spPr>
          <a:xfrm>
            <a:off x="3309456" y="19245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60" name="Google Shape;160;p22"/>
          <p:cNvSpPr txBox="1"/>
          <p:nvPr>
            <p:ph idx="5" type="subTitle"/>
          </p:nvPr>
        </p:nvSpPr>
        <p:spPr>
          <a:xfrm>
            <a:off x="5929012" y="22272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1" name="Google Shape;161;p22"/>
          <p:cNvSpPr txBox="1"/>
          <p:nvPr>
            <p:ph idx="6" type="subTitle"/>
          </p:nvPr>
        </p:nvSpPr>
        <p:spPr>
          <a:xfrm>
            <a:off x="5929012" y="19245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62" name="Google Shape;162;p22"/>
          <p:cNvSpPr txBox="1"/>
          <p:nvPr>
            <p:ph idx="7" type="subTitle"/>
          </p:nvPr>
        </p:nvSpPr>
        <p:spPr>
          <a:xfrm>
            <a:off x="689900" y="40827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3" name="Google Shape;163;p22"/>
          <p:cNvSpPr txBox="1"/>
          <p:nvPr>
            <p:ph idx="8" type="subTitle"/>
          </p:nvPr>
        </p:nvSpPr>
        <p:spPr>
          <a:xfrm>
            <a:off x="689900" y="37800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64" name="Google Shape;164;p22"/>
          <p:cNvSpPr txBox="1"/>
          <p:nvPr>
            <p:ph idx="9" type="subTitle"/>
          </p:nvPr>
        </p:nvSpPr>
        <p:spPr>
          <a:xfrm>
            <a:off x="3309456" y="40827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5" name="Google Shape;165;p22"/>
          <p:cNvSpPr txBox="1"/>
          <p:nvPr>
            <p:ph idx="13" type="subTitle"/>
          </p:nvPr>
        </p:nvSpPr>
        <p:spPr>
          <a:xfrm>
            <a:off x="3309456" y="37800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66" name="Google Shape;166;p22"/>
          <p:cNvSpPr txBox="1"/>
          <p:nvPr>
            <p:ph idx="14" type="subTitle"/>
          </p:nvPr>
        </p:nvSpPr>
        <p:spPr>
          <a:xfrm>
            <a:off x="5929012" y="4082775"/>
            <a:ext cx="2525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 name="Google Shape;167;p22"/>
          <p:cNvSpPr txBox="1"/>
          <p:nvPr>
            <p:ph idx="15" type="subTitle"/>
          </p:nvPr>
        </p:nvSpPr>
        <p:spPr>
          <a:xfrm>
            <a:off x="5929012" y="3780050"/>
            <a:ext cx="2525100" cy="302700"/>
          </a:xfrm>
          <a:prstGeom prst="rect">
            <a:avLst/>
          </a:prstGeom>
        </p:spPr>
        <p:txBody>
          <a:bodyPr anchorCtr="0" anchor="b" bIns="0"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_1">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23"/>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0" name="Google Shape;170;p23"/>
          <p:cNvSpPr txBox="1"/>
          <p:nvPr>
            <p:ph idx="1" type="subTitle"/>
          </p:nvPr>
        </p:nvSpPr>
        <p:spPr>
          <a:xfrm>
            <a:off x="707200" y="3197575"/>
            <a:ext cx="24591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2" type="subTitle"/>
          </p:nvPr>
        </p:nvSpPr>
        <p:spPr>
          <a:xfrm>
            <a:off x="707200" y="2894850"/>
            <a:ext cx="24591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lt1"/>
                </a:solidFill>
              </a:defRPr>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72" name="Google Shape;172;p23"/>
          <p:cNvSpPr txBox="1"/>
          <p:nvPr>
            <p:ph idx="3" type="subTitle"/>
          </p:nvPr>
        </p:nvSpPr>
        <p:spPr>
          <a:xfrm>
            <a:off x="6128000" y="3197575"/>
            <a:ext cx="23088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4" type="subTitle"/>
          </p:nvPr>
        </p:nvSpPr>
        <p:spPr>
          <a:xfrm>
            <a:off x="6128000" y="2894850"/>
            <a:ext cx="23088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74" name="Google Shape;174;p23"/>
          <p:cNvSpPr txBox="1"/>
          <p:nvPr>
            <p:ph idx="5" type="subTitle"/>
          </p:nvPr>
        </p:nvSpPr>
        <p:spPr>
          <a:xfrm>
            <a:off x="3359550" y="1867050"/>
            <a:ext cx="2424900" cy="639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solidFill>
                  <a:schemeClr val="lt1"/>
                </a:solidFill>
                <a:latin typeface="Barlow"/>
                <a:ea typeface="Barlow"/>
                <a:cs typeface="Barlow"/>
                <a:sym typeface="Barl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6" type="subTitle"/>
          </p:nvPr>
        </p:nvSpPr>
        <p:spPr>
          <a:xfrm>
            <a:off x="3359550" y="2503000"/>
            <a:ext cx="2424900" cy="30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1800"/>
              <a:buNone/>
              <a:defRPr b="1" sz="1800"/>
            </a:lvl2pPr>
            <a:lvl3pPr lvl="2" rtl="0" algn="ctr">
              <a:spcBef>
                <a:spcPts val="0"/>
              </a:spcBef>
              <a:spcAft>
                <a:spcPts val="0"/>
              </a:spcAft>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176" name="Google Shape;176;p23"/>
          <p:cNvSpPr txBox="1"/>
          <p:nvPr>
            <p:ph hasCustomPrompt="1" idx="7" type="title"/>
          </p:nvPr>
        </p:nvSpPr>
        <p:spPr>
          <a:xfrm>
            <a:off x="857650" y="2002008"/>
            <a:ext cx="21582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7" name="Google Shape;177;p23"/>
          <p:cNvSpPr txBox="1"/>
          <p:nvPr>
            <p:ph hasCustomPrompt="1" idx="8" type="title"/>
          </p:nvPr>
        </p:nvSpPr>
        <p:spPr>
          <a:xfrm>
            <a:off x="6203300" y="2002008"/>
            <a:ext cx="21582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8" name="Google Shape;178;p23"/>
          <p:cNvSpPr txBox="1"/>
          <p:nvPr>
            <p:ph hasCustomPrompt="1" idx="9" type="title"/>
          </p:nvPr>
        </p:nvSpPr>
        <p:spPr>
          <a:xfrm>
            <a:off x="3492900" y="3164050"/>
            <a:ext cx="2158200" cy="5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179" name="Google Shape;179;p23"/>
          <p:cNvPicPr preferRelativeResize="0"/>
          <p:nvPr/>
        </p:nvPicPr>
        <p:blipFill>
          <a:blip r:embed="rId3">
            <a:alphaModFix/>
          </a:blip>
          <a:stretch>
            <a:fillRect/>
          </a:stretch>
        </p:blipFill>
        <p:spPr>
          <a:xfrm rot="-5400000">
            <a:off x="3527100" y="1713100"/>
            <a:ext cx="2533651" cy="759554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24"/>
          <p:cNvSpPr txBox="1"/>
          <p:nvPr/>
        </p:nvSpPr>
        <p:spPr>
          <a:xfrm>
            <a:off x="1151250" y="1324850"/>
            <a:ext cx="6841500" cy="191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400">
              <a:solidFill>
                <a:srgbClr val="FFFFFF"/>
              </a:solidFill>
              <a:latin typeface="Comfortaa"/>
              <a:ea typeface="Comfortaa"/>
              <a:cs typeface="Comfortaa"/>
              <a:sym typeface="Comfortaa"/>
            </a:endParaRPr>
          </a:p>
        </p:txBody>
      </p:sp>
      <p:sp>
        <p:nvSpPr>
          <p:cNvPr id="182" name="Google Shape;182;p24"/>
          <p:cNvSpPr txBox="1"/>
          <p:nvPr/>
        </p:nvSpPr>
        <p:spPr>
          <a:xfrm>
            <a:off x="4478400" y="3380400"/>
            <a:ext cx="3513600" cy="54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solidFill>
                <a:srgbClr val="FFFFFF"/>
              </a:solidFill>
              <a:latin typeface="Comfortaa"/>
              <a:ea typeface="Comfortaa"/>
              <a:cs typeface="Comfortaa"/>
              <a:sym typeface="Comfortaa"/>
            </a:endParaRPr>
          </a:p>
        </p:txBody>
      </p:sp>
      <p:sp>
        <p:nvSpPr>
          <p:cNvPr id="183" name="Google Shape;183;p24"/>
          <p:cNvSpPr txBox="1"/>
          <p:nvPr>
            <p:ph type="title"/>
          </p:nvPr>
        </p:nvSpPr>
        <p:spPr>
          <a:xfrm>
            <a:off x="2879850" y="3399506"/>
            <a:ext cx="3384300" cy="390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b="0" sz="2000">
                <a:solidFill>
                  <a:schemeClr val="accent2"/>
                </a:solidFill>
                <a:latin typeface="Barlow"/>
                <a:ea typeface="Barlow"/>
                <a:cs typeface="Barlow"/>
                <a:sym typeface="Barlow"/>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84" name="Google Shape;184;p24"/>
          <p:cNvSpPr txBox="1"/>
          <p:nvPr>
            <p:ph idx="2" type="title"/>
          </p:nvPr>
        </p:nvSpPr>
        <p:spPr>
          <a:xfrm>
            <a:off x="2371650" y="1353694"/>
            <a:ext cx="4400700" cy="201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b="0" sz="2300">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pic>
        <p:nvPicPr>
          <p:cNvPr id="185" name="Google Shape;185;p24"/>
          <p:cNvPicPr preferRelativeResize="0"/>
          <p:nvPr/>
        </p:nvPicPr>
        <p:blipFill>
          <a:blip r:embed="rId3">
            <a:alphaModFix/>
          </a:blip>
          <a:stretch>
            <a:fillRect/>
          </a:stretch>
        </p:blipFill>
        <p:spPr>
          <a:xfrm rot="-5400000">
            <a:off x="3641400" y="1636900"/>
            <a:ext cx="2533651" cy="7595549"/>
          </a:xfrm>
          <a:prstGeom prst="rect">
            <a:avLst/>
          </a:prstGeom>
          <a:noFill/>
          <a:ln>
            <a:noFill/>
          </a:ln>
        </p:spPr>
      </p:pic>
      <p:pic>
        <p:nvPicPr>
          <p:cNvPr id="186" name="Google Shape;186;p24"/>
          <p:cNvPicPr preferRelativeResize="0"/>
          <p:nvPr/>
        </p:nvPicPr>
        <p:blipFill>
          <a:blip r:embed="rId3">
            <a:alphaModFix/>
          </a:blip>
          <a:stretch>
            <a:fillRect/>
          </a:stretch>
        </p:blipFill>
        <p:spPr>
          <a:xfrm rot="-5555126">
            <a:off x="3097600" y="-4119598"/>
            <a:ext cx="2533650" cy="759554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25"/>
          <p:cNvSpPr txBox="1"/>
          <p:nvPr>
            <p:ph idx="1" type="subTitle"/>
          </p:nvPr>
        </p:nvSpPr>
        <p:spPr>
          <a:xfrm>
            <a:off x="1896450" y="1314450"/>
            <a:ext cx="5351100" cy="11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 name="Google Shape;189;p25"/>
          <p:cNvSpPr txBox="1"/>
          <p:nvPr>
            <p:ph type="title"/>
          </p:nvPr>
        </p:nvSpPr>
        <p:spPr>
          <a:xfrm>
            <a:off x="1896450" y="539925"/>
            <a:ext cx="5351100" cy="8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5000">
                <a:solidFill>
                  <a:schemeClr val="lt1"/>
                </a:solidFill>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
        <p:nvSpPr>
          <p:cNvPr id="190" name="Google Shape;190;p25"/>
          <p:cNvSpPr txBox="1"/>
          <p:nvPr/>
        </p:nvSpPr>
        <p:spPr>
          <a:xfrm>
            <a:off x="2648325" y="3404675"/>
            <a:ext cx="3847200" cy="82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None/>
            </a:pPr>
            <a:r>
              <a:rPr lang="en" sz="1300">
                <a:solidFill>
                  <a:srgbClr val="FFFFFF"/>
                </a:solidFill>
                <a:latin typeface="Barlow"/>
                <a:ea typeface="Barlow"/>
                <a:cs typeface="Barlow"/>
                <a:sym typeface="Barlow"/>
              </a:rPr>
              <a:t>CREDITS: This presentation template was created by </a:t>
            </a:r>
            <a:r>
              <a:rPr lang="en" sz="1300">
                <a:solidFill>
                  <a:schemeClr val="accent2"/>
                </a:solidFill>
                <a:uFill>
                  <a:noFill/>
                </a:uFill>
                <a:latin typeface="Barlow"/>
                <a:ea typeface="Barlow"/>
                <a:cs typeface="Barlow"/>
                <a:sym typeface="Barlow"/>
                <a:hlinkClick r:id="rId3">
                  <a:extLst>
                    <a:ext uri="{A12FA001-AC4F-418D-AE19-62706E023703}">
                      <ahyp:hlinkClr val="tx"/>
                    </a:ext>
                  </a:extLst>
                </a:hlinkClick>
              </a:rPr>
              <a:t>Slidesgo</a:t>
            </a:r>
            <a:r>
              <a:rPr lang="en" sz="1300">
                <a:solidFill>
                  <a:srgbClr val="FFFFFF"/>
                </a:solidFill>
                <a:latin typeface="Barlow"/>
                <a:ea typeface="Barlow"/>
                <a:cs typeface="Barlow"/>
                <a:sym typeface="Barlow"/>
              </a:rPr>
              <a:t>, including icons by </a:t>
            </a:r>
            <a:r>
              <a:rPr lang="en" sz="1300">
                <a:solidFill>
                  <a:schemeClr val="accent2"/>
                </a:solidFill>
                <a:uFill>
                  <a:noFill/>
                </a:uFill>
                <a:latin typeface="Barlow"/>
                <a:ea typeface="Barlow"/>
                <a:cs typeface="Barlow"/>
                <a:sym typeface="Barlow"/>
                <a:hlinkClick r:id="rId4">
                  <a:extLst>
                    <a:ext uri="{A12FA001-AC4F-418D-AE19-62706E023703}">
                      <ahyp:hlinkClr val="tx"/>
                    </a:ext>
                  </a:extLst>
                </a:hlinkClick>
              </a:rPr>
              <a:t>Flaticon</a:t>
            </a:r>
            <a:r>
              <a:rPr lang="en" sz="1300">
                <a:solidFill>
                  <a:srgbClr val="FFFFFF"/>
                </a:solidFill>
                <a:latin typeface="Barlow"/>
                <a:ea typeface="Barlow"/>
                <a:cs typeface="Barlow"/>
                <a:sym typeface="Barlow"/>
              </a:rPr>
              <a:t>, and infographics &amp; images by </a:t>
            </a:r>
            <a:r>
              <a:rPr lang="en" sz="1300">
                <a:solidFill>
                  <a:schemeClr val="accent2"/>
                </a:solidFill>
                <a:uFill>
                  <a:noFill/>
                </a:uFill>
                <a:latin typeface="Barlow"/>
                <a:ea typeface="Barlow"/>
                <a:cs typeface="Barlow"/>
                <a:sym typeface="Barlow"/>
                <a:hlinkClick r:id="rId5">
                  <a:extLst>
                    <a:ext uri="{A12FA001-AC4F-418D-AE19-62706E023703}">
                      <ahyp:hlinkClr val="tx"/>
                    </a:ext>
                  </a:extLst>
                </a:hlinkClick>
              </a:rPr>
              <a:t>Freepik</a:t>
            </a:r>
            <a:endParaRPr sz="1300">
              <a:solidFill>
                <a:schemeClr val="accent2"/>
              </a:solidFill>
              <a:latin typeface="Barlow"/>
              <a:ea typeface="Barlow"/>
              <a:cs typeface="Barlow"/>
              <a:sym typeface="Barlow"/>
            </a:endParaRPr>
          </a:p>
        </p:txBody>
      </p:sp>
      <p:pic>
        <p:nvPicPr>
          <p:cNvPr id="191" name="Google Shape;191;p25"/>
          <p:cNvPicPr preferRelativeResize="0"/>
          <p:nvPr/>
        </p:nvPicPr>
        <p:blipFill>
          <a:blip r:embed="rId6">
            <a:alphaModFix/>
          </a:blip>
          <a:stretch>
            <a:fillRect/>
          </a:stretch>
        </p:blipFill>
        <p:spPr>
          <a:xfrm flipH="1">
            <a:off x="7732499" y="601426"/>
            <a:ext cx="2533651" cy="7595549"/>
          </a:xfrm>
          <a:prstGeom prst="rect">
            <a:avLst/>
          </a:prstGeom>
          <a:noFill/>
          <a:ln>
            <a:noFill/>
          </a:ln>
        </p:spPr>
      </p:pic>
      <p:pic>
        <p:nvPicPr>
          <p:cNvPr id="192" name="Google Shape;192;p25"/>
          <p:cNvPicPr preferRelativeResize="0"/>
          <p:nvPr/>
        </p:nvPicPr>
        <p:blipFill>
          <a:blip r:embed="rId6">
            <a:alphaModFix/>
          </a:blip>
          <a:stretch>
            <a:fillRect/>
          </a:stretch>
        </p:blipFill>
        <p:spPr>
          <a:xfrm flipH="1" rot="155126">
            <a:off x="-952125" y="601427"/>
            <a:ext cx="2533650" cy="759554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26"/>
          <p:cNvSpPr txBox="1"/>
          <p:nvPr>
            <p:ph idx="1" type="subTitle"/>
          </p:nvPr>
        </p:nvSpPr>
        <p:spPr>
          <a:xfrm>
            <a:off x="741975" y="3564122"/>
            <a:ext cx="2677500" cy="65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5" name="Google Shape;195;p26"/>
          <p:cNvSpPr txBox="1"/>
          <p:nvPr>
            <p:ph type="title"/>
          </p:nvPr>
        </p:nvSpPr>
        <p:spPr>
          <a:xfrm>
            <a:off x="741975" y="1839803"/>
            <a:ext cx="4476300" cy="16680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96" name="Google Shape;196;p26"/>
          <p:cNvSpPr txBox="1"/>
          <p:nvPr/>
        </p:nvSpPr>
        <p:spPr>
          <a:xfrm>
            <a:off x="796050" y="616200"/>
            <a:ext cx="9219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800">
              <a:solidFill>
                <a:srgbClr val="FFFFFF"/>
              </a:solidFill>
              <a:latin typeface="Comfortaa"/>
              <a:ea typeface="Comfortaa"/>
              <a:cs typeface="Comfortaa"/>
              <a:sym typeface="Comfortaa"/>
            </a:endParaRPr>
          </a:p>
        </p:txBody>
      </p:sp>
      <p:sp>
        <p:nvSpPr>
          <p:cNvPr id="197" name="Google Shape;197;p26"/>
          <p:cNvSpPr txBox="1"/>
          <p:nvPr>
            <p:ph hasCustomPrompt="1" idx="2" type="title"/>
          </p:nvPr>
        </p:nvSpPr>
        <p:spPr>
          <a:xfrm>
            <a:off x="741975" y="928375"/>
            <a:ext cx="1410600" cy="867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6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198" name="Google Shape;198;p26"/>
          <p:cNvPicPr preferRelativeResize="0"/>
          <p:nvPr/>
        </p:nvPicPr>
        <p:blipFill>
          <a:blip r:embed="rId3">
            <a:alphaModFix/>
          </a:blip>
          <a:stretch>
            <a:fillRect/>
          </a:stretch>
        </p:blipFill>
        <p:spPr>
          <a:xfrm>
            <a:off x="5553075" y="-1494325"/>
            <a:ext cx="2533651" cy="759554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27"/>
          <p:cNvPicPr preferRelativeResize="0"/>
          <p:nvPr/>
        </p:nvPicPr>
        <p:blipFill>
          <a:blip r:embed="rId3">
            <a:alphaModFix/>
          </a:blip>
          <a:stretch>
            <a:fillRect/>
          </a:stretch>
        </p:blipFill>
        <p:spPr>
          <a:xfrm rot="-5400000">
            <a:off x="4889175" y="-4153475"/>
            <a:ext cx="2533651" cy="7595549"/>
          </a:xfrm>
          <a:prstGeom prst="rect">
            <a:avLst/>
          </a:prstGeom>
          <a:noFill/>
          <a:ln>
            <a:noFill/>
          </a:ln>
        </p:spPr>
      </p:pic>
      <p:sp>
        <p:nvSpPr>
          <p:cNvPr id="201" name="Google Shape;201;p27"/>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500"/>
              <a:buFont typeface="Comfortaa"/>
              <a:buNone/>
              <a:defRPr b="1">
                <a:solidFill>
                  <a:schemeClr val="lt1"/>
                </a:solidFill>
                <a:latin typeface="Comfortaa"/>
                <a:ea typeface="Comfortaa"/>
                <a:cs typeface="Comfortaa"/>
                <a:sym typeface="Comfortaa"/>
              </a:defRPr>
            </a:lvl1pPr>
            <a:lvl2pPr lvl="1"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bg>
      <p:bgPr>
        <a:blipFill>
          <a:blip r:embed="rId2">
            <a:alphaModFix/>
          </a:blip>
          <a:stretch>
            <a:fillRect/>
          </a:stretch>
        </a:blipFill>
      </p:bgPr>
    </p:bg>
    <p:spTree>
      <p:nvGrpSpPr>
        <p:cNvPr id="202" name="Shape 20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
    <p:bg>
      <p:bgPr>
        <a:blipFill>
          <a:blip r:embed="rId2">
            <a:alphaModFix/>
          </a:blip>
          <a:stretch>
            <a:fillRect/>
          </a:stretch>
        </a:blipFill>
      </p:bgPr>
    </p:bg>
    <p:spTree>
      <p:nvGrpSpPr>
        <p:cNvPr id="203" name="Shape 20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 type="body"/>
          </p:nvPr>
        </p:nvSpPr>
        <p:spPr>
          <a:xfrm>
            <a:off x="724625" y="979225"/>
            <a:ext cx="7694700" cy="3365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300">
                <a:latin typeface="Barlow"/>
                <a:ea typeface="Barlow"/>
                <a:cs typeface="Barlow"/>
                <a:sym typeface="Barlow"/>
              </a:defRPr>
            </a:lvl1pPr>
            <a:lvl2pPr indent="-317500" lvl="1" marL="914400">
              <a:spcBef>
                <a:spcPts val="0"/>
              </a:spcBef>
              <a:spcAft>
                <a:spcPts val="0"/>
              </a:spcAft>
              <a:buClr>
                <a:schemeClr val="lt1"/>
              </a:buClr>
              <a:buSzPts val="1400"/>
              <a:buChar char="○"/>
              <a:defRPr/>
            </a:lvl2pPr>
            <a:lvl3pPr indent="-317500" lvl="2" marL="1371600">
              <a:spcBef>
                <a:spcPts val="0"/>
              </a:spcBef>
              <a:spcAft>
                <a:spcPts val="0"/>
              </a:spcAft>
              <a:buClr>
                <a:schemeClr val="lt1"/>
              </a:buClr>
              <a:buSzPts val="1400"/>
              <a:buChar char="■"/>
              <a:defRPr/>
            </a:lvl3pPr>
            <a:lvl4pPr indent="-317500" lvl="3" marL="1828800">
              <a:spcBef>
                <a:spcPts val="0"/>
              </a:spcBef>
              <a:spcAft>
                <a:spcPts val="0"/>
              </a:spcAft>
              <a:buClr>
                <a:schemeClr val="lt1"/>
              </a:buClr>
              <a:buSzPts val="1400"/>
              <a:buChar char="●"/>
              <a:defRPr/>
            </a:lvl4pPr>
            <a:lvl5pPr indent="-317500" lvl="4" marL="2286000">
              <a:spcBef>
                <a:spcPts val="0"/>
              </a:spcBef>
              <a:spcAft>
                <a:spcPts val="0"/>
              </a:spcAft>
              <a:buClr>
                <a:schemeClr val="lt1"/>
              </a:buClr>
              <a:buSzPts val="1400"/>
              <a:buChar char="○"/>
              <a:defRPr/>
            </a:lvl5pPr>
            <a:lvl6pPr indent="-317500" lvl="5" marL="2743200">
              <a:spcBef>
                <a:spcPts val="0"/>
              </a:spcBef>
              <a:spcAft>
                <a:spcPts val="0"/>
              </a:spcAft>
              <a:buClr>
                <a:schemeClr val="lt1"/>
              </a:buClr>
              <a:buSzPts val="1400"/>
              <a:buChar char="■"/>
              <a:defRPr/>
            </a:lvl6pPr>
            <a:lvl7pPr indent="-317500" lvl="6" marL="3200400">
              <a:spcBef>
                <a:spcPts val="0"/>
              </a:spcBef>
              <a:spcAft>
                <a:spcPts val="0"/>
              </a:spcAft>
              <a:buClr>
                <a:schemeClr val="lt1"/>
              </a:buClr>
              <a:buSzPts val="1400"/>
              <a:buChar char="●"/>
              <a:defRPr/>
            </a:lvl7pPr>
            <a:lvl8pPr indent="-317500" lvl="7" marL="3657600">
              <a:spcBef>
                <a:spcPts val="0"/>
              </a:spcBef>
              <a:spcAft>
                <a:spcPts val="0"/>
              </a:spcAft>
              <a:buClr>
                <a:schemeClr val="lt1"/>
              </a:buClr>
              <a:buSzPts val="1400"/>
              <a:buChar char="○"/>
              <a:defRPr/>
            </a:lvl8pPr>
            <a:lvl9pPr indent="-317500" lvl="8" marL="4114800">
              <a:spcBef>
                <a:spcPts val="0"/>
              </a:spcBef>
              <a:spcAft>
                <a:spcPts val="0"/>
              </a:spcAft>
              <a:buClr>
                <a:schemeClr val="lt1"/>
              </a:buClr>
              <a:buSzPts val="1400"/>
              <a:buChar char="■"/>
              <a:defRPr/>
            </a:lvl9pPr>
          </a:lstStyle>
          <a:p/>
        </p:txBody>
      </p:sp>
      <p:sp>
        <p:nvSpPr>
          <p:cNvPr id="20" name="Google Shape;20;p4"/>
          <p:cNvSpPr txBox="1"/>
          <p:nvPr>
            <p:ph type="title"/>
          </p:nvPr>
        </p:nvSpPr>
        <p:spPr>
          <a:xfrm>
            <a:off x="689300" y="445025"/>
            <a:ext cx="8142900" cy="499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500"/>
              <a:buFont typeface="Comfortaa"/>
              <a:buNone/>
              <a:defRPr b="1">
                <a:solidFill>
                  <a:schemeClr val="lt1"/>
                </a:solidFill>
                <a:latin typeface="Comfortaa"/>
                <a:ea typeface="Comfortaa"/>
                <a:cs typeface="Comfortaa"/>
                <a:sym typeface="Comfortaa"/>
              </a:defRPr>
            </a:lvl1pPr>
            <a:lvl2pPr lvl="1"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pic>
        <p:nvPicPr>
          <p:cNvPr id="21" name="Google Shape;21;p4"/>
          <p:cNvPicPr preferRelativeResize="0"/>
          <p:nvPr/>
        </p:nvPicPr>
        <p:blipFill>
          <a:blip r:embed="rId3">
            <a:alphaModFix/>
          </a:blip>
          <a:stretch>
            <a:fillRect/>
          </a:stretch>
        </p:blipFill>
        <p:spPr>
          <a:xfrm>
            <a:off x="7858274" y="-1345711"/>
            <a:ext cx="2533651" cy="75955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idx="1" type="body"/>
          </p:nvPr>
        </p:nvSpPr>
        <p:spPr>
          <a:xfrm>
            <a:off x="4906275" y="2983075"/>
            <a:ext cx="3200400" cy="8937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solidFill>
                  <a:schemeClr val="lt1"/>
                </a:solidFill>
                <a:latin typeface="Barlow"/>
                <a:ea typeface="Barlow"/>
                <a:cs typeface="Barlow"/>
                <a:sym typeface="Barlow"/>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500"/>
              <a:buFont typeface="Comfortaa"/>
              <a:buNone/>
              <a:defRPr b="1">
                <a:solidFill>
                  <a:srgbClr val="FFFFFF"/>
                </a:solidFill>
                <a:latin typeface="Comfortaa"/>
                <a:ea typeface="Comfortaa"/>
                <a:cs typeface="Comfortaa"/>
                <a:sym typeface="Comfortaa"/>
              </a:defRPr>
            </a:lvl1pPr>
            <a:lvl2pPr lvl="1"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sp>
        <p:nvSpPr>
          <p:cNvPr id="25" name="Google Shape;25;p5"/>
          <p:cNvSpPr txBox="1"/>
          <p:nvPr>
            <p:ph idx="2" type="subTitle"/>
          </p:nvPr>
        </p:nvSpPr>
        <p:spPr>
          <a:xfrm>
            <a:off x="4906275" y="2661550"/>
            <a:ext cx="3200400" cy="3018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b="1" sz="18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6" name="Google Shape;26;p5"/>
          <p:cNvSpPr txBox="1"/>
          <p:nvPr>
            <p:ph idx="3" type="body"/>
          </p:nvPr>
        </p:nvSpPr>
        <p:spPr>
          <a:xfrm>
            <a:off x="1037325" y="2983075"/>
            <a:ext cx="3200400" cy="893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solidFill>
                  <a:schemeClr val="lt1"/>
                </a:solidFill>
                <a:latin typeface="Barlow"/>
                <a:ea typeface="Barlow"/>
                <a:cs typeface="Barlow"/>
                <a:sym typeface="Barlow"/>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4" type="subTitle"/>
          </p:nvPr>
        </p:nvSpPr>
        <p:spPr>
          <a:xfrm>
            <a:off x="1037325" y="2661550"/>
            <a:ext cx="3200400" cy="301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b="1" sz="18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28" name="Google Shape;28;p5"/>
          <p:cNvPicPr preferRelativeResize="0"/>
          <p:nvPr/>
        </p:nvPicPr>
        <p:blipFill>
          <a:blip r:embed="rId3">
            <a:alphaModFix/>
          </a:blip>
          <a:stretch>
            <a:fillRect/>
          </a:stretch>
        </p:blipFill>
        <p:spPr>
          <a:xfrm rot="-3647090">
            <a:off x="7429501" y="-2835751"/>
            <a:ext cx="2533652" cy="7595555"/>
          </a:xfrm>
          <a:prstGeom prst="rect">
            <a:avLst/>
          </a:prstGeom>
          <a:noFill/>
          <a:ln>
            <a:noFill/>
          </a:ln>
        </p:spPr>
      </p:pic>
      <p:pic>
        <p:nvPicPr>
          <p:cNvPr id="29" name="Google Shape;29;p5"/>
          <p:cNvPicPr preferRelativeResize="0"/>
          <p:nvPr/>
        </p:nvPicPr>
        <p:blipFill>
          <a:blip r:embed="rId3">
            <a:alphaModFix/>
          </a:blip>
          <a:stretch>
            <a:fillRect/>
          </a:stretch>
        </p:blipFill>
        <p:spPr>
          <a:xfrm rot="-3647090">
            <a:off x="-142874" y="1631474"/>
            <a:ext cx="2533652" cy="759555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6"/>
          <p:cNvPicPr preferRelativeResize="0"/>
          <p:nvPr/>
        </p:nvPicPr>
        <p:blipFill>
          <a:blip r:embed="rId3">
            <a:alphaModFix/>
          </a:blip>
          <a:stretch>
            <a:fillRect/>
          </a:stretch>
        </p:blipFill>
        <p:spPr>
          <a:xfrm rot="-5400000">
            <a:off x="4889175" y="-4153475"/>
            <a:ext cx="2533651" cy="7595549"/>
          </a:xfrm>
          <a:prstGeom prst="rect">
            <a:avLst/>
          </a:prstGeom>
          <a:noFill/>
          <a:ln>
            <a:noFill/>
          </a:ln>
        </p:spPr>
      </p:pic>
      <p:sp>
        <p:nvSpPr>
          <p:cNvPr id="32" name="Google Shape;32;p6"/>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500"/>
              <a:buFont typeface="Comfortaa"/>
              <a:buNone/>
              <a:defRPr b="1">
                <a:solidFill>
                  <a:schemeClr val="lt1"/>
                </a:solidFill>
                <a:latin typeface="Comfortaa"/>
                <a:ea typeface="Comfortaa"/>
                <a:cs typeface="Comfortaa"/>
                <a:sym typeface="Comfortaa"/>
              </a:defRPr>
            </a:lvl1pPr>
            <a:lvl2pPr lvl="1"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2pPr>
            <a:lvl3pPr lvl="2"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3pPr>
            <a:lvl4pPr lvl="3"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4pPr>
            <a:lvl5pPr lvl="4"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5pPr>
            <a:lvl6pPr lvl="5"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6pPr>
            <a:lvl7pPr lvl="6"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7pPr>
            <a:lvl8pPr lvl="7"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8pPr>
            <a:lvl9pPr lvl="8" rtl="0">
              <a:spcBef>
                <a:spcPts val="0"/>
              </a:spcBef>
              <a:spcAft>
                <a:spcPts val="0"/>
              </a:spcAft>
              <a:buClr>
                <a:srgbClr val="FFFFFF"/>
              </a:buClr>
              <a:buSzPts val="2800"/>
              <a:buFont typeface="Comfortaa"/>
              <a:buNone/>
              <a:defRPr b="1" sz="2800">
                <a:solidFill>
                  <a:srgbClr val="FFFFFF"/>
                </a:solidFill>
                <a:latin typeface="Comfortaa"/>
                <a:ea typeface="Comfortaa"/>
                <a:cs typeface="Comfortaa"/>
                <a:sym typeface="Comforta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3">
            <a:alphaModFix/>
          </a:blip>
          <a:stretch>
            <a:fillRect/>
          </a:stretch>
        </p:blipFill>
        <p:spPr>
          <a:xfrm rot="-5400000">
            <a:off x="3641400" y="1865500"/>
            <a:ext cx="2533651" cy="7595549"/>
          </a:xfrm>
          <a:prstGeom prst="rect">
            <a:avLst/>
          </a:prstGeom>
          <a:noFill/>
          <a:ln>
            <a:noFill/>
          </a:ln>
        </p:spPr>
      </p:pic>
      <p:pic>
        <p:nvPicPr>
          <p:cNvPr id="35" name="Google Shape;35;p7"/>
          <p:cNvPicPr preferRelativeResize="0"/>
          <p:nvPr/>
        </p:nvPicPr>
        <p:blipFill>
          <a:blip r:embed="rId3">
            <a:alphaModFix/>
          </a:blip>
          <a:stretch>
            <a:fillRect/>
          </a:stretch>
        </p:blipFill>
        <p:spPr>
          <a:xfrm rot="-5555126">
            <a:off x="3097600" y="-4119598"/>
            <a:ext cx="2533650" cy="7595548"/>
          </a:xfrm>
          <a:prstGeom prst="rect">
            <a:avLst/>
          </a:prstGeom>
          <a:noFill/>
          <a:ln>
            <a:noFill/>
          </a:ln>
        </p:spPr>
      </p:pic>
      <p:sp>
        <p:nvSpPr>
          <p:cNvPr id="36" name="Google Shape;36;p7"/>
          <p:cNvSpPr txBox="1"/>
          <p:nvPr>
            <p:ph type="title"/>
          </p:nvPr>
        </p:nvSpPr>
        <p:spPr>
          <a:xfrm>
            <a:off x="708600" y="539925"/>
            <a:ext cx="7726800" cy="3201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708600" y="2430250"/>
            <a:ext cx="2469900" cy="110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solidFill>
                  <a:schemeClr val="lt1"/>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2" type="subTitle"/>
          </p:nvPr>
        </p:nvSpPr>
        <p:spPr>
          <a:xfrm>
            <a:off x="708600" y="2069161"/>
            <a:ext cx="3044400" cy="3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1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724625" y="539925"/>
            <a:ext cx="4419000" cy="1869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57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1" name="Google Shape;41;p8"/>
          <p:cNvPicPr preferRelativeResize="0"/>
          <p:nvPr/>
        </p:nvPicPr>
        <p:blipFill>
          <a:blip r:embed="rId3">
            <a:alphaModFix/>
          </a:blip>
          <a:stretch>
            <a:fillRect/>
          </a:stretch>
        </p:blipFill>
        <p:spPr>
          <a:xfrm flipH="1" rot="-5400000">
            <a:off x="3404400" y="-2575712"/>
            <a:ext cx="4151776" cy="124464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9"/>
          <p:cNvSpPr txBox="1"/>
          <p:nvPr>
            <p:ph idx="1" type="subTitle"/>
          </p:nvPr>
        </p:nvSpPr>
        <p:spPr>
          <a:xfrm>
            <a:off x="724625" y="2663240"/>
            <a:ext cx="3322200" cy="70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9"/>
          <p:cNvSpPr txBox="1"/>
          <p:nvPr>
            <p:ph type="title"/>
          </p:nvPr>
        </p:nvSpPr>
        <p:spPr>
          <a:xfrm>
            <a:off x="724625" y="1771660"/>
            <a:ext cx="3715800" cy="922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5" name="Google Shape;45;p9"/>
          <p:cNvSpPr txBox="1"/>
          <p:nvPr/>
        </p:nvSpPr>
        <p:spPr>
          <a:xfrm>
            <a:off x="5516475" y="571675"/>
            <a:ext cx="9219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800">
              <a:solidFill>
                <a:srgbClr val="FFFFFF"/>
              </a:solidFill>
              <a:latin typeface="Comfortaa"/>
              <a:ea typeface="Comfortaa"/>
              <a:cs typeface="Comfortaa"/>
              <a:sym typeface="Comforta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0"/>
          <p:cNvSpPr txBox="1"/>
          <p:nvPr>
            <p:ph type="title"/>
          </p:nvPr>
        </p:nvSpPr>
        <p:spPr>
          <a:xfrm>
            <a:off x="724625" y="539925"/>
            <a:ext cx="4574400" cy="1009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3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9300" y="539925"/>
            <a:ext cx="7730100" cy="319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2500"/>
              <a:buFont typeface="Comfortaa"/>
              <a:buNone/>
              <a:defRPr b="1" sz="2500">
                <a:solidFill>
                  <a:srgbClr val="FFFFFF"/>
                </a:solidFill>
                <a:latin typeface="Comfortaa"/>
                <a:ea typeface="Comfortaa"/>
                <a:cs typeface="Comfortaa"/>
                <a:sym typeface="Comfortaa"/>
              </a:defRPr>
            </a:lvl1pPr>
            <a:lvl2pPr lvl="1"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2pPr>
            <a:lvl3pPr lvl="2"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3pPr>
            <a:lvl4pPr lvl="3"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4pPr>
            <a:lvl5pPr lvl="4"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5pPr>
            <a:lvl6pPr lvl="5"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6pPr>
            <a:lvl7pPr lvl="6"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7pPr>
            <a:lvl8pPr lvl="7"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8pPr>
            <a:lvl9pPr lvl="8" rtl="0">
              <a:spcBef>
                <a:spcPts val="0"/>
              </a:spcBef>
              <a:spcAft>
                <a:spcPts val="0"/>
              </a:spcAft>
              <a:buClr>
                <a:srgbClr val="FFFFFF"/>
              </a:buClr>
              <a:buSzPts val="2400"/>
              <a:buFont typeface="Comfortaa"/>
              <a:buNone/>
              <a:defRPr b="1" sz="2400">
                <a:solidFill>
                  <a:srgbClr val="FFFFFF"/>
                </a:solidFill>
                <a:latin typeface="Comfortaa"/>
                <a:ea typeface="Comfortaa"/>
                <a:cs typeface="Comfortaa"/>
                <a:sym typeface="Comfortaa"/>
              </a:defRPr>
            </a:lvl9pPr>
          </a:lstStyle>
          <a:p/>
        </p:txBody>
      </p:sp>
      <p:sp>
        <p:nvSpPr>
          <p:cNvPr id="7" name="Google Shape;7;p1"/>
          <p:cNvSpPr txBox="1"/>
          <p:nvPr>
            <p:ph idx="1" type="body"/>
          </p:nvPr>
        </p:nvSpPr>
        <p:spPr>
          <a:xfrm>
            <a:off x="689300" y="1558300"/>
            <a:ext cx="7730100" cy="3045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1pPr>
            <a:lvl2pPr indent="-317500" lvl="1" marL="9144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2pPr>
            <a:lvl3pPr indent="-317500" lvl="2" marL="13716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3pPr>
            <a:lvl4pPr indent="-317500" lvl="3" marL="18288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4pPr>
            <a:lvl5pPr indent="-317500" lvl="4" marL="22860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5pPr>
            <a:lvl6pPr indent="-317500" lvl="5" marL="27432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6pPr>
            <a:lvl7pPr indent="-317500" lvl="6" marL="32004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7pPr>
            <a:lvl8pPr indent="-317500" lvl="7" marL="36576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8pPr>
            <a:lvl9pPr indent="-317500" lvl="8" marL="4114800">
              <a:spcBef>
                <a:spcPts val="0"/>
              </a:spcBef>
              <a:spcAft>
                <a:spcPts val="0"/>
              </a:spcAft>
              <a:buClr>
                <a:srgbClr val="FFFFFF"/>
              </a:buClr>
              <a:buSzPts val="1400"/>
              <a:buFont typeface="Comfortaa"/>
              <a:buChar char="■"/>
              <a:defRPr>
                <a:solidFill>
                  <a:srgbClr val="FFFFFF"/>
                </a:solidFill>
                <a:latin typeface="Comfortaa"/>
                <a:ea typeface="Comfortaa"/>
                <a:cs typeface="Comfortaa"/>
                <a:sym typeface="Comforta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6">
          <p15:clr>
            <a:srgbClr val="EA4335"/>
          </p15:clr>
        </p15:guide>
        <p15:guide id="2" orient="horz" pos="340">
          <p15:clr>
            <a:srgbClr val="EA4335"/>
          </p15:clr>
        </p15:guide>
        <p15:guide id="3" pos="5304">
          <p15:clr>
            <a:srgbClr val="EA4335"/>
          </p15:clr>
        </p15:guide>
        <p15:guide id="4" orient="horz" pos="2900">
          <p15:clr>
            <a:srgbClr val="EA4335"/>
          </p15:clr>
        </p15:guide>
        <p15:guide id="5" pos="2880">
          <p15:clr>
            <a:srgbClr val="EA4335"/>
          </p15:clr>
        </p15:guide>
        <p15:guide id="6" orient="horz" pos="1620">
          <p15:clr>
            <a:srgbClr val="EA4335"/>
          </p15:clr>
        </p15:guide>
        <p15:guide id="7" pos="1668">
          <p15:clr>
            <a:srgbClr val="EA4335"/>
          </p15:clr>
        </p15:guide>
        <p15:guide id="8" pos="409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www.ons.gov.uk/file?uri=/peoplepopulationandcommunity/healthandsocialcare/drugusealcoholandsmoking/datasets/adultsmokinghabitsingreatbritain/2022/adultsmokinghabitsingreatbritain.xlsx" TargetMode="External"/><Relationship Id="rId4" Type="http://schemas.openxmlformats.org/officeDocument/2006/relationships/hyperlink" Target="https://www.ons.gov.uk/file?uri=/peoplepopulationandcommunity/healthandsocialcare/drugusealcoholandsmoking/datasets/adultsmokinghabitsingreatbritain/2022/adultsmokinghabitsingreatbritain.xlsx" TargetMode="External"/><Relationship Id="rId9" Type="http://schemas.openxmlformats.org/officeDocument/2006/relationships/hyperlink" Target="https://webmasters.stackexchange.com/questions/102602/how-do-i-determine-how-many-users-click-next-given-next-exist" TargetMode="External"/><Relationship Id="rId5" Type="http://schemas.openxmlformats.org/officeDocument/2006/relationships/hyperlink" Target="https://researchbriefings.files.parliament.uk/documents/CBP-7648/" TargetMode="External"/><Relationship Id="rId6" Type="http://schemas.openxmlformats.org/officeDocument/2006/relationships/hyperlink" Target="https://commonslibrary.parliament.uk/research-briefings/cbp-7648/" TargetMode="External"/><Relationship Id="rId7" Type="http://schemas.openxmlformats.org/officeDocument/2006/relationships/hyperlink" Target="https://ash.org.uk/uploads/Facts-At-A-Glance-Fact-Sheet.pdf?v=1697723952" TargetMode="External"/><Relationship Id="rId8" Type="http://schemas.openxmlformats.org/officeDocument/2006/relationships/hyperlink" Target="https://files.digital.nhs.uk/1E/3A7D18/stat-smok-eng-2020-tab.xlsx" TargetMode="External"/><Relationship Id="rId10" Type="http://schemas.openxmlformats.org/officeDocument/2006/relationships/hyperlink" Target="https://www.nhs.uk/healthier-families/food-facts/sugar-calcula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jpg"/><Relationship Id="rId4" Type="http://schemas.openxmlformats.org/officeDocument/2006/relationships/image" Target="../media/image29.jpg"/><Relationship Id="rId5"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0"/>
          <p:cNvSpPr txBox="1"/>
          <p:nvPr>
            <p:ph idx="1" type="subTitle"/>
          </p:nvPr>
        </p:nvSpPr>
        <p:spPr>
          <a:xfrm>
            <a:off x="724625" y="3187650"/>
            <a:ext cx="5351100" cy="3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Mark, Roop and Yasmin </a:t>
            </a:r>
            <a:endParaRPr/>
          </a:p>
        </p:txBody>
      </p:sp>
      <p:sp>
        <p:nvSpPr>
          <p:cNvPr id="209" name="Google Shape;209;p30"/>
          <p:cNvSpPr txBox="1"/>
          <p:nvPr>
            <p:ph type="title"/>
          </p:nvPr>
        </p:nvSpPr>
        <p:spPr>
          <a:xfrm>
            <a:off x="724625" y="1556250"/>
            <a:ext cx="4998300" cy="16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Smoke, </a:t>
            </a:r>
            <a:endParaRPr/>
          </a:p>
          <a:p>
            <a:pPr indent="0" lvl="0" marL="0" rtl="0" algn="l">
              <a:spcBef>
                <a:spcPts val="0"/>
              </a:spcBef>
              <a:spcAft>
                <a:spcPts val="0"/>
              </a:spcAft>
              <a:buNone/>
            </a:pPr>
            <a:r>
              <a:rPr lang="en"/>
              <a:t>You Choke!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r>
              <a:rPr lang="en"/>
              <a:t> </a:t>
            </a:r>
            <a:endParaRPr/>
          </a:p>
        </p:txBody>
      </p:sp>
      <p:sp>
        <p:nvSpPr>
          <p:cNvPr id="272" name="Google Shape;272;p39"/>
          <p:cNvSpPr txBox="1"/>
          <p:nvPr/>
        </p:nvSpPr>
        <p:spPr>
          <a:xfrm>
            <a:off x="479825" y="973825"/>
            <a:ext cx="82155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3">
                  <a:extLst>
                    <a:ext uri="{A12FA001-AC4F-418D-AE19-62706E023703}">
                      <ahyp:hlinkClr val="tx"/>
                    </a:ext>
                  </a:extLst>
                </a:hlinkClick>
              </a:rPr>
              <a:t>https://www.ons.gov.uk/file?uri=/peoplepopulationandcommunity/healthandsocialcare/drugusealcoholandsmoking/datasets/adultsmokinghabitsingreatbritain/2022/adultsmokinghabitsingreatbritain.xlsx</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4">
                  <a:extLst>
                    <a:ext uri="{A12FA001-AC4F-418D-AE19-62706E023703}">
                      <ahyp:hlinkClr val="tx"/>
                    </a:ext>
                  </a:extLst>
                </a:hlinkClick>
              </a:rPr>
              <a:t>https://www.ons.gov.uk/file?uri=/peoplepopulationandcommunity/healthandsocialcare/drugusealcoholandsmoking/datasets/adultsmokinghabitsingreatbritain/2022/adultsmokinghabitsingreatbritain.xlsx</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5">
                  <a:extLst>
                    <a:ext uri="{A12FA001-AC4F-418D-AE19-62706E023703}">
                      <ahyp:hlinkClr val="tx"/>
                    </a:ext>
                  </a:extLst>
                </a:hlinkClick>
              </a:rPr>
              <a:t>https://researchbriefings.files.parliament.uk/documents/CBP-7648/</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6">
                  <a:extLst>
                    <a:ext uri="{A12FA001-AC4F-418D-AE19-62706E023703}">
                      <ahyp:hlinkClr val="tx"/>
                    </a:ext>
                  </a:extLst>
                </a:hlinkClick>
              </a:rPr>
              <a:t>https://commonslibrary.parliament.uk/research-briefings/cbp-7648/</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7">
                  <a:extLst>
                    <a:ext uri="{A12FA001-AC4F-418D-AE19-62706E023703}">
                      <ahyp:hlinkClr val="tx"/>
                    </a:ext>
                  </a:extLst>
                </a:hlinkClick>
              </a:rPr>
              <a:t>https://ash.org.uk/uploads/Facts-At-A-Glance-Fact-Sheet.pdf?v=1697723952</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lt1"/>
                </a:solidFill>
                <a:latin typeface="Comfortaa"/>
                <a:ea typeface="Comfortaa"/>
                <a:cs typeface="Comfortaa"/>
                <a:sym typeface="Comfortaa"/>
                <a:hlinkClick r:id="rId8">
                  <a:extLst>
                    <a:ext uri="{A12FA001-AC4F-418D-AE19-62706E023703}">
                      <ahyp:hlinkClr val="tx"/>
                    </a:ext>
                  </a:extLst>
                </a:hlinkClick>
              </a:rPr>
              <a:t>https://files.digital.nhs.uk/1E/3A7D18/stat-smok-eng-2020-tab.xlsx</a:t>
            </a:r>
            <a:r>
              <a:rPr lang="en" sz="1000">
                <a:solidFill>
                  <a:schemeClr val="lt1"/>
                </a:solidFill>
                <a:latin typeface="Comfortaa"/>
                <a:ea typeface="Comfortaa"/>
                <a:cs typeface="Comfortaa"/>
                <a:sym typeface="Comfortaa"/>
              </a:rPr>
              <a:t>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hlink"/>
                </a:solidFill>
                <a:latin typeface="Comfortaa"/>
                <a:ea typeface="Comfortaa"/>
                <a:cs typeface="Comfortaa"/>
                <a:sym typeface="Comfortaa"/>
                <a:hlinkClick r:id="rId9"/>
              </a:rPr>
              <a:t>https://webmasters.stackexchange.com/questions/102602/how-do-i-determine-how-many-users-click-next-given-next-exist</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lang="en" sz="1000" u="sng">
                <a:solidFill>
                  <a:schemeClr val="hlink"/>
                </a:solidFill>
                <a:latin typeface="Comfortaa"/>
                <a:ea typeface="Comfortaa"/>
                <a:cs typeface="Comfortaa"/>
                <a:sym typeface="Comfortaa"/>
                <a:hlinkClick r:id="rId10"/>
              </a:rPr>
              <a:t>https://www.nhs.uk/healthier-families/food-facts/sugar-calculator/</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1"/>
          <p:cNvSpPr txBox="1"/>
          <p:nvPr>
            <p:ph type="title"/>
          </p:nvPr>
        </p:nvSpPr>
        <p:spPr>
          <a:xfrm>
            <a:off x="689300" y="445025"/>
            <a:ext cx="8142900" cy="4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WE RESEARCHING?</a:t>
            </a:r>
            <a:endParaRPr/>
          </a:p>
        </p:txBody>
      </p:sp>
      <p:sp>
        <p:nvSpPr>
          <p:cNvPr id="215" name="Google Shape;215;p31"/>
          <p:cNvSpPr txBox="1"/>
          <p:nvPr>
            <p:ph idx="1" type="body"/>
          </p:nvPr>
        </p:nvSpPr>
        <p:spPr>
          <a:xfrm>
            <a:off x="427400" y="1136774"/>
            <a:ext cx="7466400" cy="3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omfortaa"/>
                <a:ea typeface="Comfortaa"/>
                <a:cs typeface="Comfortaa"/>
                <a:sym typeface="Comfortaa"/>
              </a:rPr>
              <a:t>We are creating a </a:t>
            </a:r>
            <a:r>
              <a:rPr lang="en" sz="1400">
                <a:latin typeface="Comfortaa"/>
                <a:ea typeface="Comfortaa"/>
                <a:cs typeface="Comfortaa"/>
                <a:sym typeface="Comfortaa"/>
              </a:rPr>
              <a:t>project</a:t>
            </a:r>
            <a:r>
              <a:rPr lang="en" sz="1400">
                <a:latin typeface="Comfortaa"/>
                <a:ea typeface="Comfortaa"/>
                <a:cs typeface="Comfortaa"/>
                <a:sym typeface="Comfortaa"/>
              </a:rPr>
              <a:t> about the sheer amount of impact smoking can cause on individuals. In this project, we will be looking at how much smoking has cost people over the years, looking at how prices have risen. We will also be looking if the number of smokers has risen or fallen over the years by using bar graphs. Furthermore, we will talk about the deaths and the health effects that have come about due to smoking globally, using line graphs. Also, we will </a:t>
            </a:r>
            <a:r>
              <a:rPr lang="en" sz="1400">
                <a:solidFill>
                  <a:schemeClr val="lt1"/>
                </a:solidFill>
                <a:latin typeface="Comfortaa"/>
                <a:ea typeface="Comfortaa"/>
                <a:cs typeface="Comfortaa"/>
                <a:sym typeface="Comfortaa"/>
              </a:rPr>
              <a:t>c</a:t>
            </a:r>
            <a:r>
              <a:rPr lang="en" sz="1400">
                <a:solidFill>
                  <a:schemeClr val="lt1"/>
                </a:solidFill>
                <a:latin typeface="Comfortaa"/>
                <a:ea typeface="Comfortaa"/>
                <a:cs typeface="Comfortaa"/>
                <a:sym typeface="Comfortaa"/>
              </a:rPr>
              <a:t>reate a timeline, which will show the UK government efforts on how they have controlled the advertising of tobacco.</a:t>
            </a:r>
            <a:endParaRPr sz="1400">
              <a:latin typeface="Comfortaa"/>
              <a:ea typeface="Comfortaa"/>
              <a:cs typeface="Comfortaa"/>
              <a:sym typeface="Comfortaa"/>
            </a:endParaRPr>
          </a:p>
          <a:p>
            <a:pPr indent="0" lvl="0" marL="0" rtl="0" algn="l">
              <a:spcBef>
                <a:spcPts val="0"/>
              </a:spcBef>
              <a:spcAft>
                <a:spcPts val="0"/>
              </a:spcAft>
              <a:buNone/>
            </a:pPr>
            <a:r>
              <a:t/>
            </a:r>
            <a:endParaRPr sz="1400">
              <a:latin typeface="Comfortaa"/>
              <a:ea typeface="Comfortaa"/>
              <a:cs typeface="Comfortaa"/>
              <a:sym typeface="Comfortaa"/>
            </a:endParaRPr>
          </a:p>
          <a:p>
            <a:pPr indent="0" lvl="0" marL="0" rtl="0" algn="l">
              <a:spcBef>
                <a:spcPts val="0"/>
              </a:spcBef>
              <a:spcAft>
                <a:spcPts val="0"/>
              </a:spcAft>
              <a:buNone/>
            </a:pPr>
            <a:r>
              <a:rPr lang="en" sz="1400">
                <a:latin typeface="Comfortaa"/>
                <a:ea typeface="Comfortaa"/>
                <a:cs typeface="Comfortaa"/>
                <a:sym typeface="Comfortaa"/>
              </a:rPr>
              <a:t> We want to lay out this project as an anti social smoking campaign for young people. We are doing this project because we are all passionate about the effects that smoking has and we want to raise awareness. </a:t>
            </a:r>
            <a:endParaRPr sz="1400">
              <a:latin typeface="Comfortaa"/>
              <a:ea typeface="Comfortaa"/>
              <a:cs typeface="Comfortaa"/>
              <a:sym typeface="Comfortaa"/>
            </a:endParaRPr>
          </a:p>
          <a:p>
            <a:pPr indent="0" lvl="0" marL="0" rtl="0" algn="l">
              <a:spcBef>
                <a:spcPts val="0"/>
              </a:spcBef>
              <a:spcAft>
                <a:spcPts val="0"/>
              </a:spcAft>
              <a:buNone/>
            </a:pPr>
            <a:r>
              <a:t/>
            </a:r>
            <a:endParaRPr sz="1400">
              <a:latin typeface="Comfortaa"/>
              <a:ea typeface="Comfortaa"/>
              <a:cs typeface="Comfortaa"/>
              <a:sym typeface="Comfortaa"/>
            </a:endParaRPr>
          </a:p>
          <a:p>
            <a:pPr indent="0" lvl="0" marL="0" rtl="0" algn="l">
              <a:spcBef>
                <a:spcPts val="0"/>
              </a:spcBef>
              <a:spcAft>
                <a:spcPts val="0"/>
              </a:spcAft>
              <a:buNone/>
            </a:pPr>
            <a:r>
              <a:rPr lang="en" sz="1400">
                <a:latin typeface="Comfortaa"/>
                <a:ea typeface="Comfortaa"/>
                <a:cs typeface="Comfortaa"/>
                <a:sym typeface="Comfortaa"/>
              </a:rPr>
              <a:t>We are going to create a dataset that analyses whether people have quit smoking.</a:t>
            </a:r>
            <a:endParaRPr sz="1400">
              <a:latin typeface="Comfortaa"/>
              <a:ea typeface="Comfortaa"/>
              <a:cs typeface="Comfortaa"/>
              <a:sym typeface="Comfortaa"/>
            </a:endParaRPr>
          </a:p>
          <a:p>
            <a:pPr indent="0" lvl="0" marL="0" rtl="0" algn="l">
              <a:spcBef>
                <a:spcPts val="0"/>
              </a:spcBef>
              <a:spcAft>
                <a:spcPts val="0"/>
              </a:spcAft>
              <a:buNone/>
            </a:pPr>
            <a:r>
              <a:t/>
            </a:r>
            <a:endParaRPr sz="1400">
              <a:latin typeface="Comfortaa"/>
              <a:ea typeface="Comfortaa"/>
              <a:cs typeface="Comfortaa"/>
              <a:sym typeface="Comfortaa"/>
            </a:endParaRPr>
          </a:p>
          <a:p>
            <a:pPr indent="0" lvl="0" marL="0" rtl="0" algn="l">
              <a:spcBef>
                <a:spcPts val="0"/>
              </a:spcBef>
              <a:spcAft>
                <a:spcPts val="0"/>
              </a:spcAft>
              <a:buNone/>
            </a:pPr>
            <a:r>
              <a:t/>
            </a:r>
            <a:endParaRPr sz="100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689300" y="445025"/>
            <a:ext cx="8142900" cy="4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IDEAS OF GRAPH REPRESENTATION</a:t>
            </a:r>
            <a:endParaRPr/>
          </a:p>
        </p:txBody>
      </p:sp>
      <p:pic>
        <p:nvPicPr>
          <p:cNvPr id="221" name="Google Shape;221;p32"/>
          <p:cNvPicPr preferRelativeResize="0"/>
          <p:nvPr/>
        </p:nvPicPr>
        <p:blipFill>
          <a:blip r:embed="rId3">
            <a:alphaModFix/>
          </a:blip>
          <a:stretch>
            <a:fillRect/>
          </a:stretch>
        </p:blipFill>
        <p:spPr>
          <a:xfrm>
            <a:off x="408975" y="1183250"/>
            <a:ext cx="2841774" cy="2138249"/>
          </a:xfrm>
          <a:prstGeom prst="rect">
            <a:avLst/>
          </a:prstGeom>
          <a:noFill/>
          <a:ln>
            <a:noFill/>
          </a:ln>
        </p:spPr>
      </p:pic>
      <p:pic>
        <p:nvPicPr>
          <p:cNvPr id="222" name="Google Shape;222;p32"/>
          <p:cNvPicPr preferRelativeResize="0"/>
          <p:nvPr/>
        </p:nvPicPr>
        <p:blipFill>
          <a:blip r:embed="rId4">
            <a:alphaModFix/>
          </a:blip>
          <a:stretch>
            <a:fillRect/>
          </a:stretch>
        </p:blipFill>
        <p:spPr>
          <a:xfrm>
            <a:off x="3507500" y="1183250"/>
            <a:ext cx="3187144" cy="2138250"/>
          </a:xfrm>
          <a:prstGeom prst="rect">
            <a:avLst/>
          </a:prstGeom>
          <a:noFill/>
          <a:ln>
            <a:noFill/>
          </a:ln>
        </p:spPr>
      </p:pic>
      <p:pic>
        <p:nvPicPr>
          <p:cNvPr id="223" name="Google Shape;223;p32"/>
          <p:cNvPicPr preferRelativeResize="0"/>
          <p:nvPr/>
        </p:nvPicPr>
        <p:blipFill>
          <a:blip r:embed="rId5">
            <a:alphaModFix/>
          </a:blip>
          <a:stretch>
            <a:fillRect/>
          </a:stretch>
        </p:blipFill>
        <p:spPr>
          <a:xfrm>
            <a:off x="6951400" y="1856978"/>
            <a:ext cx="1944449" cy="1307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3"/>
          <p:cNvSpPr txBox="1"/>
          <p:nvPr>
            <p:ph type="title"/>
          </p:nvPr>
        </p:nvSpPr>
        <p:spPr>
          <a:xfrm>
            <a:off x="706955" y="450658"/>
            <a:ext cx="7730100" cy="3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SOURCE 1</a:t>
            </a:r>
            <a:endParaRPr/>
          </a:p>
        </p:txBody>
      </p:sp>
      <p:sp>
        <p:nvSpPr>
          <p:cNvPr id="229" name="Google Shape;229;p33"/>
          <p:cNvSpPr txBox="1"/>
          <p:nvPr>
            <p:ph idx="1" type="subTitle"/>
          </p:nvPr>
        </p:nvSpPr>
        <p:spPr>
          <a:xfrm>
            <a:off x="351450" y="1400825"/>
            <a:ext cx="3519300" cy="3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National Office for Statistics</a:t>
            </a:r>
            <a:endParaRPr/>
          </a:p>
        </p:txBody>
      </p:sp>
      <p:sp>
        <p:nvSpPr>
          <p:cNvPr id="230" name="Google Shape;230;p33"/>
          <p:cNvSpPr txBox="1"/>
          <p:nvPr>
            <p:ph idx="3" type="subTitle"/>
          </p:nvPr>
        </p:nvSpPr>
        <p:spPr>
          <a:xfrm>
            <a:off x="351450" y="1122275"/>
            <a:ext cx="5082300" cy="3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Smoking Habits in the UK 2022</a:t>
            </a:r>
            <a:endParaRPr/>
          </a:p>
        </p:txBody>
      </p:sp>
      <p:sp>
        <p:nvSpPr>
          <p:cNvPr id="231" name="Google Shape;231;p33"/>
          <p:cNvSpPr txBox="1"/>
          <p:nvPr/>
        </p:nvSpPr>
        <p:spPr>
          <a:xfrm>
            <a:off x="483475" y="1760250"/>
            <a:ext cx="7332600" cy="8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mfortaa"/>
                <a:ea typeface="Comfortaa"/>
                <a:cs typeface="Comfortaa"/>
                <a:sym typeface="Comfortaa"/>
              </a:rPr>
              <a:t>We will be using a spreadsheet that contains datasets of adult smoking habits, published by the Office for National Statistics. The spreadsheet was published in 2023, making our dataset relevant. In the dataset, it represents data of cigarette smokers in the UK by looking at both men and women from 16 to 60 and over. Aesthetically it is boring and very complicated, so people wouldn’t pick it up immediately. Our aim is to present this database which is easily understandable for our target audience. From the dataset for people who are cigarette smokers, there is no indication for the men, women and all persons columns since they look the same aesthetically, which can get confusing. Furthermore, the ‘all persons’ column is not very specific as to what it actually means. We will also be utilising the data spreadsheet for people who have quit smoking.</a:t>
            </a:r>
            <a:endParaRPr>
              <a:solidFill>
                <a:srgbClr val="FFFFFF"/>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4"/>
          <p:cNvSpPr txBox="1"/>
          <p:nvPr>
            <p:ph type="title"/>
          </p:nvPr>
        </p:nvSpPr>
        <p:spPr>
          <a:xfrm>
            <a:off x="249780" y="311883"/>
            <a:ext cx="7730100" cy="3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SOURCE 2</a:t>
            </a:r>
            <a:endParaRPr/>
          </a:p>
        </p:txBody>
      </p:sp>
      <p:sp>
        <p:nvSpPr>
          <p:cNvPr id="237" name="Google Shape;237;p34"/>
          <p:cNvSpPr txBox="1"/>
          <p:nvPr/>
        </p:nvSpPr>
        <p:spPr>
          <a:xfrm>
            <a:off x="249775" y="822000"/>
            <a:ext cx="8520000" cy="3624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 sz="1300">
                <a:solidFill>
                  <a:schemeClr val="lt1"/>
                </a:solidFill>
                <a:latin typeface="Comfortaa"/>
                <a:ea typeface="Comfortaa"/>
                <a:cs typeface="Comfortaa"/>
                <a:sym typeface="Comfortaa"/>
              </a:rPr>
              <a:t>Average retail price of a typical pack of 20 cigarettes in the United Kingdom (UK) from 2000 to 2022 (</a:t>
            </a:r>
            <a:r>
              <a:rPr b="1" i="1" lang="en" sz="1300">
                <a:solidFill>
                  <a:schemeClr val="lt1"/>
                </a:solidFill>
                <a:latin typeface="Comfortaa"/>
                <a:ea typeface="Comfortaa"/>
                <a:cs typeface="Comfortaa"/>
                <a:sym typeface="Comfortaa"/>
              </a:rPr>
              <a:t>in GBP)</a:t>
            </a:r>
            <a:endParaRPr b="1" i="1" sz="1300">
              <a:solidFill>
                <a:schemeClr val="lt1"/>
              </a:solidFill>
              <a:latin typeface="Comfortaa"/>
              <a:ea typeface="Comfortaa"/>
              <a:cs typeface="Comfortaa"/>
              <a:sym typeface="Comfortaa"/>
            </a:endParaRPr>
          </a:p>
          <a:p>
            <a:pPr indent="0" lvl="0" marL="0" rtl="0" algn="l">
              <a:lnSpc>
                <a:spcPct val="140000"/>
              </a:lnSpc>
              <a:spcBef>
                <a:spcPts val="400"/>
              </a:spcBef>
              <a:spcAft>
                <a:spcPts val="0"/>
              </a:spcAft>
              <a:buNone/>
            </a:pPr>
            <a:r>
              <a:rPr lang="en" sz="1100">
                <a:solidFill>
                  <a:schemeClr val="lt1"/>
                </a:solidFill>
                <a:latin typeface="Comfortaa"/>
                <a:ea typeface="Comfortaa"/>
                <a:cs typeface="Comfortaa"/>
                <a:sym typeface="Comfortaa"/>
              </a:rPr>
              <a:t>On our website, we will feature a comprehensive data set from Statista detailing the rise in cigarette prices in the United Kingdom from 2002 to 2022. This information will be presented in a user-friendly format, allowing our viewers to observe and understand the long-term trend of increasing costs associated with smoking. By examining this data, viewers can gain insight into economic factors, such as inflation and taxation, which influence the retail prices of consumer goods.Viewers can benefit from this data by being better informed about the financial implications of smoking over time. It could also serve as a deterrent to potential smokers and as a motivator for current smokers considering quitting due to the rising costs and they will really be able to visualise and see the long term implications </a:t>
            </a:r>
            <a:endParaRPr sz="1100">
              <a:solidFill>
                <a:schemeClr val="lt1"/>
              </a:solidFill>
              <a:latin typeface="Comfortaa"/>
              <a:ea typeface="Comfortaa"/>
              <a:cs typeface="Comfortaa"/>
              <a:sym typeface="Comfortaa"/>
            </a:endParaRPr>
          </a:p>
          <a:p>
            <a:pPr indent="0" lvl="0" marL="0" rtl="0" algn="l">
              <a:lnSpc>
                <a:spcPct val="140000"/>
              </a:lnSpc>
              <a:spcBef>
                <a:spcPts val="400"/>
              </a:spcBef>
              <a:spcAft>
                <a:spcPts val="400"/>
              </a:spcAft>
              <a:buNone/>
            </a:pPr>
            <a:r>
              <a:rPr lang="en" sz="1100">
                <a:solidFill>
                  <a:schemeClr val="lt1"/>
                </a:solidFill>
                <a:latin typeface="Comfortaa"/>
                <a:ea typeface="Comfortaa"/>
                <a:cs typeface="Comfortaa"/>
                <a:sym typeface="Comfortaa"/>
              </a:rPr>
              <a:t>Statista’s reliability stems from its 13 years of experience as a market leader in providing business data. Their commitment to delivering accurate insights and facts across a wide array of industries and countries has earned them a reputation for trustworthiness. This reliability is crucial for our website as it ensures that the information we present is credible and can be used for informed decision-making or academic research.</a:t>
            </a:r>
            <a:endParaRPr sz="1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5"/>
          <p:cNvSpPr txBox="1"/>
          <p:nvPr>
            <p:ph type="title"/>
          </p:nvPr>
        </p:nvSpPr>
        <p:spPr>
          <a:xfrm>
            <a:off x="708600" y="539925"/>
            <a:ext cx="772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AESTHETIC CHOICES</a:t>
            </a:r>
            <a:endParaRPr/>
          </a:p>
        </p:txBody>
      </p:sp>
      <p:sp>
        <p:nvSpPr>
          <p:cNvPr id="243" name="Google Shape;243;p35"/>
          <p:cNvSpPr txBox="1"/>
          <p:nvPr>
            <p:ph idx="1" type="body"/>
          </p:nvPr>
        </p:nvSpPr>
        <p:spPr>
          <a:xfrm>
            <a:off x="426931" y="1044642"/>
            <a:ext cx="7502100" cy="11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a website that appeals to young people 18-25. Our color scheme will be pastelle colour scheme to make it easy to read for the target audience. We want a scroll-down website that’s all in one page since it is easier to navigate and so young people can have the attention span since they can scroll down and look at the different facts without missing anything. If there were too many links, not many young people would click on it. We also want it to be bold, bright and eye-catching that attracts the scroller’s attention. We were influenced by the Stop Smoking London webpage, since it has interactive features that allows people to engage with the sources.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4" name="Google Shape;244;p35"/>
          <p:cNvPicPr preferRelativeResize="0"/>
          <p:nvPr/>
        </p:nvPicPr>
        <p:blipFill>
          <a:blip r:embed="rId4">
            <a:alphaModFix/>
          </a:blip>
          <a:stretch>
            <a:fillRect/>
          </a:stretch>
        </p:blipFill>
        <p:spPr>
          <a:xfrm>
            <a:off x="574421" y="3123601"/>
            <a:ext cx="2544225" cy="1836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689300" y="539925"/>
            <a:ext cx="7730100" cy="3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 Choices </a:t>
            </a:r>
            <a:endParaRPr/>
          </a:p>
        </p:txBody>
      </p:sp>
      <p:sp>
        <p:nvSpPr>
          <p:cNvPr id="250" name="Google Shape;250;p36"/>
          <p:cNvSpPr txBox="1"/>
          <p:nvPr/>
        </p:nvSpPr>
        <p:spPr>
          <a:xfrm>
            <a:off x="1627910" y="1239556"/>
            <a:ext cx="7436400" cy="124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Comfortaa"/>
                <a:ea typeface="Comfortaa"/>
                <a:cs typeface="Comfortaa"/>
                <a:sym typeface="Comfortaa"/>
              </a:rPr>
              <a:t>One tech choice we chose was to create a website which will scroll down, there will be no other links. Inspired by Tik-Tok we found that it keeps users more engaged then, normal as they wont be clicking other links. Furthermore, in our findings only 48% of people click to the next tab meaning creating a website which </a:t>
            </a:r>
            <a:r>
              <a:rPr lang="en">
                <a:solidFill>
                  <a:srgbClr val="FFFFFF"/>
                </a:solidFill>
                <a:latin typeface="Comfortaa"/>
                <a:ea typeface="Comfortaa"/>
                <a:cs typeface="Comfortaa"/>
                <a:sym typeface="Comfortaa"/>
              </a:rPr>
              <a:t>revolves</a:t>
            </a:r>
            <a:r>
              <a:rPr lang="en">
                <a:solidFill>
                  <a:srgbClr val="FFFFFF"/>
                </a:solidFill>
                <a:latin typeface="Comfortaa"/>
                <a:ea typeface="Comfortaa"/>
                <a:cs typeface="Comfortaa"/>
                <a:sym typeface="Comfortaa"/>
              </a:rPr>
              <a:t> around scrolling is the best way to show our </a:t>
            </a:r>
            <a:r>
              <a:rPr lang="en">
                <a:solidFill>
                  <a:srgbClr val="FFFFFF"/>
                </a:solidFill>
                <a:latin typeface="Comfortaa"/>
                <a:ea typeface="Comfortaa"/>
                <a:cs typeface="Comfortaa"/>
                <a:sym typeface="Comfortaa"/>
              </a:rPr>
              <a:t>information. </a:t>
            </a:r>
            <a:endParaRPr>
              <a:solidFill>
                <a:srgbClr val="FFFFFF"/>
              </a:solidFill>
              <a:latin typeface="Comfortaa"/>
              <a:ea typeface="Comfortaa"/>
              <a:cs typeface="Comfortaa"/>
              <a:sym typeface="Comfortaa"/>
            </a:endParaRPr>
          </a:p>
        </p:txBody>
      </p:sp>
      <p:pic>
        <p:nvPicPr>
          <p:cNvPr id="251" name="Google Shape;251;p36"/>
          <p:cNvPicPr preferRelativeResize="0"/>
          <p:nvPr/>
        </p:nvPicPr>
        <p:blipFill>
          <a:blip r:embed="rId3">
            <a:alphaModFix/>
          </a:blip>
          <a:stretch>
            <a:fillRect/>
          </a:stretch>
        </p:blipFill>
        <p:spPr>
          <a:xfrm>
            <a:off x="485675" y="2571750"/>
            <a:ext cx="3331876" cy="2147501"/>
          </a:xfrm>
          <a:prstGeom prst="rect">
            <a:avLst/>
          </a:prstGeom>
          <a:noFill/>
          <a:ln>
            <a:noFill/>
          </a:ln>
        </p:spPr>
      </p:pic>
      <p:sp>
        <p:nvSpPr>
          <p:cNvPr id="252" name="Google Shape;252;p36"/>
          <p:cNvSpPr txBox="1"/>
          <p:nvPr/>
        </p:nvSpPr>
        <p:spPr>
          <a:xfrm>
            <a:off x="4249595" y="3006629"/>
            <a:ext cx="30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Comfortaa"/>
              <a:ea typeface="Comfortaa"/>
              <a:cs typeface="Comfortaa"/>
              <a:sym typeface="Comfortaa"/>
            </a:endParaRPr>
          </a:p>
        </p:txBody>
      </p:sp>
      <p:sp>
        <p:nvSpPr>
          <p:cNvPr id="253" name="Google Shape;253;p36"/>
          <p:cNvSpPr txBox="1"/>
          <p:nvPr/>
        </p:nvSpPr>
        <p:spPr>
          <a:xfrm>
            <a:off x="4028275" y="2862275"/>
            <a:ext cx="439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Comfortaa"/>
                <a:ea typeface="Comfortaa"/>
                <a:cs typeface="Comfortaa"/>
                <a:sym typeface="Comfortaa"/>
              </a:rPr>
              <a:t>The word ‘Eek!’ given on the sugar cube calculator on the NHS webpage inspired the word ‘Yoinks!’ we plan on putting on our flip cards. Yoinks proves to be a far better exclamation to make it more lively and to also tailor it towards the target audience.</a:t>
            </a:r>
            <a:endParaRPr>
              <a:solidFill>
                <a:srgbClr val="FFFFFF"/>
              </a:solidFill>
              <a:latin typeface="Comfortaa"/>
              <a:ea typeface="Comfortaa"/>
              <a:cs typeface="Comfortaa"/>
              <a:sym typeface="Comfortaa"/>
            </a:endParaRPr>
          </a:p>
        </p:txBody>
      </p:sp>
      <p:pic>
        <p:nvPicPr>
          <p:cNvPr id="254" name="Google Shape;254;p36"/>
          <p:cNvPicPr preferRelativeResize="0"/>
          <p:nvPr/>
        </p:nvPicPr>
        <p:blipFill>
          <a:blip r:embed="rId4">
            <a:alphaModFix/>
          </a:blip>
          <a:stretch>
            <a:fillRect/>
          </a:stretch>
        </p:blipFill>
        <p:spPr>
          <a:xfrm>
            <a:off x="724628" y="1438275"/>
            <a:ext cx="845425" cy="84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idx="1" type="body"/>
          </p:nvPr>
        </p:nvSpPr>
        <p:spPr>
          <a:xfrm>
            <a:off x="689300" y="1090868"/>
            <a:ext cx="7694700" cy="33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Light"/>
                <a:ea typeface="Comfortaa Light"/>
                <a:cs typeface="Comfortaa Light"/>
                <a:sym typeface="Comfortaa Light"/>
              </a:rPr>
              <a:t>One problem we will face is coding the data base which will be shaped as a cigarette, we are not strong coders and will have to use W3 schools and other resources to help us, while we make this data set.</a:t>
            </a:r>
            <a:endParaRPr>
              <a:latin typeface="Comfortaa Light"/>
              <a:ea typeface="Comfortaa Light"/>
              <a:cs typeface="Comfortaa Light"/>
              <a:sym typeface="Comfortaa Light"/>
            </a:endParaRPr>
          </a:p>
          <a:p>
            <a:pPr indent="0" lvl="0" marL="0" rtl="0" algn="l">
              <a:spcBef>
                <a:spcPts val="0"/>
              </a:spcBef>
              <a:spcAft>
                <a:spcPts val="0"/>
              </a:spcAft>
              <a:buNone/>
            </a:pPr>
            <a:r>
              <a:t/>
            </a:r>
            <a:endParaRPr>
              <a:latin typeface="Comfortaa Light"/>
              <a:ea typeface="Comfortaa Light"/>
              <a:cs typeface="Comfortaa Light"/>
              <a:sym typeface="Comfortaa Light"/>
            </a:endParaRPr>
          </a:p>
          <a:p>
            <a:pPr indent="0" lvl="0" marL="0" rtl="0" algn="l">
              <a:spcBef>
                <a:spcPts val="0"/>
              </a:spcBef>
              <a:spcAft>
                <a:spcPts val="0"/>
              </a:spcAft>
              <a:buNone/>
            </a:pPr>
            <a:r>
              <a:rPr lang="en">
                <a:latin typeface="Comfortaa Light"/>
                <a:ea typeface="Comfortaa Light"/>
                <a:cs typeface="Comfortaa Light"/>
                <a:sym typeface="Comfortaa Light"/>
              </a:rPr>
              <a:t>Another issue we will face is finding the small problems with the code and finding out how to fix it.</a:t>
            </a:r>
            <a:endParaRPr>
              <a:latin typeface="Comfortaa Light"/>
              <a:ea typeface="Comfortaa Light"/>
              <a:cs typeface="Comfortaa Light"/>
              <a:sym typeface="Comfortaa Light"/>
            </a:endParaRPr>
          </a:p>
          <a:p>
            <a:pPr indent="0" lvl="0" marL="0" rtl="0" algn="l">
              <a:spcBef>
                <a:spcPts val="0"/>
              </a:spcBef>
              <a:spcAft>
                <a:spcPts val="0"/>
              </a:spcAft>
              <a:buNone/>
            </a:pPr>
            <a:r>
              <a:t/>
            </a:r>
            <a:endParaRPr>
              <a:latin typeface="Comfortaa Light"/>
              <a:ea typeface="Comfortaa Light"/>
              <a:cs typeface="Comfortaa Light"/>
              <a:sym typeface="Comfortaa Light"/>
            </a:endParaRPr>
          </a:p>
          <a:p>
            <a:pPr indent="0" lvl="0" marL="0" rtl="0" algn="l">
              <a:spcBef>
                <a:spcPts val="0"/>
              </a:spcBef>
              <a:spcAft>
                <a:spcPts val="0"/>
              </a:spcAft>
              <a:buNone/>
            </a:pPr>
            <a:r>
              <a:rPr lang="en">
                <a:latin typeface="Comfortaa Light"/>
                <a:ea typeface="Comfortaa Light"/>
                <a:cs typeface="Comfortaa Light"/>
                <a:sym typeface="Comfortaa Light"/>
              </a:rPr>
              <a:t>We will find it difficult to meet up after are scheduled lessons as we will be busy with work/uni work. </a:t>
            </a:r>
            <a:endParaRPr>
              <a:latin typeface="Comfortaa Light"/>
              <a:ea typeface="Comfortaa Light"/>
              <a:cs typeface="Comfortaa Light"/>
              <a:sym typeface="Comfortaa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0" name="Google Shape;260;p37"/>
          <p:cNvSpPr txBox="1"/>
          <p:nvPr>
            <p:ph type="title"/>
          </p:nvPr>
        </p:nvSpPr>
        <p:spPr>
          <a:xfrm>
            <a:off x="689300" y="445025"/>
            <a:ext cx="8142900" cy="4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Issues we may encounter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708600" y="539925"/>
            <a:ext cx="7726800" cy="3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PRODUCTION TIMETABLE</a:t>
            </a:r>
            <a:endParaRPr/>
          </a:p>
        </p:txBody>
      </p:sp>
      <p:pic>
        <p:nvPicPr>
          <p:cNvPr id="266" name="Google Shape;266;p38"/>
          <p:cNvPicPr preferRelativeResize="0"/>
          <p:nvPr/>
        </p:nvPicPr>
        <p:blipFill>
          <a:blip r:embed="rId3">
            <a:alphaModFix/>
          </a:blip>
          <a:stretch>
            <a:fillRect/>
          </a:stretch>
        </p:blipFill>
        <p:spPr>
          <a:xfrm>
            <a:off x="2842040" y="1070642"/>
            <a:ext cx="2553661" cy="39786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moke Social Media">
  <a:themeElements>
    <a:clrScheme name="Simple Light">
      <a:dk1>
        <a:srgbClr val="000000"/>
      </a:dk1>
      <a:lt1>
        <a:srgbClr val="FFFFFF"/>
      </a:lt1>
      <a:dk2>
        <a:srgbClr val="585858"/>
      </a:dk2>
      <a:lt2>
        <a:srgbClr val="C5C4C4"/>
      </a:lt2>
      <a:accent1>
        <a:srgbClr val="E9DDC5"/>
      </a:accent1>
      <a:accent2>
        <a:srgbClr val="E2C587"/>
      </a:accent2>
      <a:accent3>
        <a:srgbClr val="FFFFFF"/>
      </a:accent3>
      <a:accent4>
        <a:srgbClr val="E2C587"/>
      </a:accent4>
      <a:accent5>
        <a:srgbClr val="585858"/>
      </a:accent5>
      <a:accent6>
        <a:srgbClr val="FCFC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